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webextension1.xml" ContentType="application/vnd.ms-office.webextension+xml"/>
  <Override PartName="/ppt/theme/theme1.xml" ContentType="application/vnd.openxmlformats-officedocument.theme+xml"/>
  <Override PartName="/ppt/commentAuthors.xml" ContentType="application/vnd.openxmlformats-officedocument.presentationml.comme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taskpanes.xml" ContentType="application/vnd.ms-office.webextensiontaskpane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0" r:id="rId3"/>
    <p:sldId id="265" r:id="rId4"/>
    <p:sldId id="262" r:id="rId5"/>
    <p:sldId id="263" r:id="rId6"/>
  </p:sldIdLst>
  <p:sldSz cx="7562850" cy="10688638"/>
  <p:notesSz cx="9296400" cy="70104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Giannarou" initials="CG" lastIdx="2" clrIdx="0">
    <p:extLst>
      <p:ext uri="{19B8F6BF-5375-455C-9EA6-DF929625EA0E}">
        <p15:presenceInfo xmlns:p15="http://schemas.microsoft.com/office/powerpoint/2012/main" userId="S-1-5-21-606747145-1957994488-682003330-4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E3B"/>
    <a:srgbClr val="C0A979"/>
    <a:srgbClr val="BC8E26"/>
    <a:srgbClr val="8D2F2F"/>
    <a:srgbClr val="A73737"/>
    <a:srgbClr val="FFFFFF"/>
    <a:srgbClr val="BF3F3F"/>
    <a:srgbClr val="A13A39"/>
    <a:srgbClr val="C54B4B"/>
    <a:srgbClr val="C03E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2009" autoAdjust="0"/>
  </p:normalViewPr>
  <p:slideViewPr>
    <p:cSldViewPr snapToGrid="0" snapToObjects="1">
      <p:cViewPr varScale="1">
        <p:scale>
          <a:sx n="65" d="100"/>
          <a:sy n="65" d="100"/>
        </p:scale>
        <p:origin x="2454" y="96"/>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132CD-D7FF-4721-B17B-220E3F911F3E}" type="doc">
      <dgm:prSet loTypeId="urn:microsoft.com/office/officeart/2005/8/layout/process1" loCatId="process" qsTypeId="urn:microsoft.com/office/officeart/2005/8/quickstyle/simple1" qsCatId="simple" csTypeId="urn:microsoft.com/office/officeart/2005/8/colors/accent1_2" csCatId="accent1" phldr="1"/>
      <dgm:spPr/>
    </dgm:pt>
    <dgm:pt modelId="{4CF6B22A-A5FC-4DF3-BE88-96CFFFEE4836}">
      <dgm:prSet phldrT="[Text]" custT="1"/>
      <dgm:spPr>
        <a:solidFill>
          <a:srgbClr val="CF3E3B"/>
        </a:solidFill>
        <a:ln>
          <a:noFill/>
        </a:ln>
      </dgm:spPr>
      <dgm:t>
        <a:bodyPr/>
        <a:lstStyle/>
        <a:p>
          <a:r>
            <a:rPr lang="en-US" sz="1000" dirty="0">
              <a:latin typeface="Segoe UI Semibold" panose="020B0702040204020203" pitchFamily="34" charset="0"/>
              <a:cs typeface="Segoe UI Semibold" panose="020B0702040204020203" pitchFamily="34" charset="0"/>
            </a:rPr>
            <a:t>Online Application</a:t>
          </a:r>
        </a:p>
      </dgm:t>
    </dgm:pt>
    <dgm:pt modelId="{7AE352DE-4310-4490-8F75-A306C40A01AF}" type="parTrans" cxnId="{9BEA1A3F-22C8-4766-9290-80C0DB9A4888}">
      <dgm:prSet/>
      <dgm:spPr/>
      <dgm:t>
        <a:bodyPr/>
        <a:lstStyle/>
        <a:p>
          <a:endParaRPr lang="en-US"/>
        </a:p>
      </dgm:t>
    </dgm:pt>
    <dgm:pt modelId="{DB8F0231-3687-4560-8C10-04893CF117EC}" type="sibTrans" cxnId="{9BEA1A3F-22C8-4766-9290-80C0DB9A4888}">
      <dgm:prSet/>
      <dgm:spPr>
        <a:solidFill>
          <a:srgbClr val="8D2F2F"/>
        </a:solidFill>
      </dgm:spPr>
      <dgm:t>
        <a:bodyPr/>
        <a:lstStyle/>
        <a:p>
          <a:endParaRPr lang="en-US"/>
        </a:p>
      </dgm:t>
    </dgm:pt>
    <dgm:pt modelId="{42780C4C-37BD-44F8-A40B-E87AAEC1EB1A}">
      <dgm:prSet phldrT="[Text]" custT="1"/>
      <dgm:spPr>
        <a:solidFill>
          <a:srgbClr val="CF3E3B"/>
        </a:solidFill>
        <a:ln>
          <a:noFill/>
        </a:ln>
      </dgm:spPr>
      <dgm:t>
        <a:bodyPr/>
        <a:lstStyle/>
        <a:p>
          <a:r>
            <a:rPr lang="en-US" sz="1000" dirty="0">
              <a:latin typeface="Segoe UI Semibold" panose="020B0702040204020203" pitchFamily="34" charset="0"/>
              <a:cs typeface="Segoe UI Semibold" panose="020B0702040204020203" pitchFamily="34" charset="0"/>
            </a:rPr>
            <a:t>Winners Recognition</a:t>
          </a:r>
        </a:p>
      </dgm:t>
    </dgm:pt>
    <dgm:pt modelId="{5C10191C-B6DF-4F49-B0EA-162C80E41636}" type="parTrans" cxnId="{02CA5C03-B9C7-4DFC-B5D6-72FA570E4CC9}">
      <dgm:prSet/>
      <dgm:spPr/>
      <dgm:t>
        <a:bodyPr/>
        <a:lstStyle/>
        <a:p>
          <a:endParaRPr lang="en-US"/>
        </a:p>
      </dgm:t>
    </dgm:pt>
    <dgm:pt modelId="{8CBDD572-041E-406F-99B4-2EB1032EFF46}" type="sibTrans" cxnId="{02CA5C03-B9C7-4DFC-B5D6-72FA570E4CC9}">
      <dgm:prSet/>
      <dgm:spPr>
        <a:solidFill>
          <a:srgbClr val="8D2F2F"/>
        </a:solidFill>
      </dgm:spPr>
      <dgm:t>
        <a:bodyPr/>
        <a:lstStyle/>
        <a:p>
          <a:endParaRPr lang="en-US"/>
        </a:p>
      </dgm:t>
    </dgm:pt>
    <dgm:pt modelId="{B0C5191A-508A-46DA-8E66-69F92A69E366}">
      <dgm:prSet custT="1"/>
      <dgm:spPr>
        <a:solidFill>
          <a:srgbClr val="CF3E3B"/>
        </a:solidFill>
        <a:ln>
          <a:noFill/>
        </a:ln>
      </dgm:spPr>
      <dgm:t>
        <a:bodyPr/>
        <a:lstStyle/>
        <a:p>
          <a:r>
            <a:rPr lang="en-US" sz="1000" dirty="0">
              <a:latin typeface="Segoe UI Semibold" panose="020B0702040204020203" pitchFamily="34" charset="0"/>
              <a:cs typeface="Segoe UI Semibold" panose="020B0702040204020203" pitchFamily="34" charset="0"/>
            </a:rPr>
            <a:t>Site Visits</a:t>
          </a:r>
        </a:p>
      </dgm:t>
    </dgm:pt>
    <dgm:pt modelId="{58287686-7B52-4D2B-BE0C-CE7275038570}" type="parTrans" cxnId="{2219B8C6-D5D0-499F-90EF-24DFB39645A5}">
      <dgm:prSet/>
      <dgm:spPr/>
      <dgm:t>
        <a:bodyPr/>
        <a:lstStyle/>
        <a:p>
          <a:endParaRPr lang="en-US"/>
        </a:p>
      </dgm:t>
    </dgm:pt>
    <dgm:pt modelId="{864B7471-4A26-4B12-B7EF-3EE71F0654B5}" type="sibTrans" cxnId="{2219B8C6-D5D0-499F-90EF-24DFB39645A5}">
      <dgm:prSet/>
      <dgm:spPr>
        <a:solidFill>
          <a:srgbClr val="8D2F2F"/>
        </a:solidFill>
      </dgm:spPr>
      <dgm:t>
        <a:bodyPr/>
        <a:lstStyle/>
        <a:p>
          <a:endParaRPr lang="en-US"/>
        </a:p>
      </dgm:t>
    </dgm:pt>
    <dgm:pt modelId="{CA1ECFA5-4CA5-4706-8DE3-13EBAAFF3E9E}">
      <dgm:prSet phldrT="[Text]" custT="1"/>
      <dgm:spPr>
        <a:solidFill>
          <a:srgbClr val="CF3E3B"/>
        </a:solidFill>
        <a:ln>
          <a:noFill/>
        </a:ln>
      </dgm:spPr>
      <dgm:t>
        <a:bodyPr/>
        <a:lstStyle/>
        <a:p>
          <a:r>
            <a:rPr lang="en-US" sz="1000" dirty="0">
              <a:latin typeface="Segoe UI Semibold" panose="020B0702040204020203" pitchFamily="34" charset="0"/>
              <a:cs typeface="Segoe UI Semibold" panose="020B0702040204020203" pitchFamily="34" charset="0"/>
            </a:rPr>
            <a:t>Leading Practices Workshop</a:t>
          </a:r>
        </a:p>
      </dgm:t>
    </dgm:pt>
    <dgm:pt modelId="{A13DB905-53C1-40E7-BCFD-074102AF3D4F}" type="parTrans" cxnId="{3F9FF43E-A77B-4F12-81AD-8F623D31843E}">
      <dgm:prSet/>
      <dgm:spPr/>
      <dgm:t>
        <a:bodyPr/>
        <a:lstStyle/>
        <a:p>
          <a:endParaRPr lang="en-US"/>
        </a:p>
      </dgm:t>
    </dgm:pt>
    <dgm:pt modelId="{7BC80B3F-E81C-4481-B681-FF5C322DC8D5}" type="sibTrans" cxnId="{3F9FF43E-A77B-4F12-81AD-8F623D31843E}">
      <dgm:prSet/>
      <dgm:spPr/>
      <dgm:t>
        <a:bodyPr/>
        <a:lstStyle/>
        <a:p>
          <a:endParaRPr lang="en-US"/>
        </a:p>
      </dgm:t>
    </dgm:pt>
    <dgm:pt modelId="{FFE17E03-096A-4841-B562-E5A0FF425E29}" type="pres">
      <dgm:prSet presAssocID="{73E132CD-D7FF-4721-B17B-220E3F911F3E}" presName="Name0" presStyleCnt="0">
        <dgm:presLayoutVars>
          <dgm:dir/>
          <dgm:resizeHandles val="exact"/>
        </dgm:presLayoutVars>
      </dgm:prSet>
      <dgm:spPr/>
    </dgm:pt>
    <dgm:pt modelId="{29F99B26-FD2C-4B67-A36F-FDE3A594A105}" type="pres">
      <dgm:prSet presAssocID="{4CF6B22A-A5FC-4DF3-BE88-96CFFFEE4836}" presName="node" presStyleLbl="node1" presStyleIdx="0" presStyleCnt="4" custScaleY="91424" custLinFactNeighborY="-39946">
        <dgm:presLayoutVars>
          <dgm:bulletEnabled val="1"/>
        </dgm:presLayoutVars>
      </dgm:prSet>
      <dgm:spPr/>
    </dgm:pt>
    <dgm:pt modelId="{68571B7A-B15D-4364-B658-47ECEC9360CD}" type="pres">
      <dgm:prSet presAssocID="{DB8F0231-3687-4560-8C10-04893CF117EC}" presName="sibTrans" presStyleLbl="sibTrans2D1" presStyleIdx="0" presStyleCnt="3"/>
      <dgm:spPr/>
    </dgm:pt>
    <dgm:pt modelId="{7DF4C357-44F3-46B1-AD1C-BE3C38C7F387}" type="pres">
      <dgm:prSet presAssocID="{DB8F0231-3687-4560-8C10-04893CF117EC}" presName="connectorText" presStyleLbl="sibTrans2D1" presStyleIdx="0" presStyleCnt="3"/>
      <dgm:spPr/>
    </dgm:pt>
    <dgm:pt modelId="{9A578C86-D23F-4E65-BC7D-28B38C6B0D54}" type="pres">
      <dgm:prSet presAssocID="{B0C5191A-508A-46DA-8E66-69F92A69E366}" presName="node" presStyleLbl="node1" presStyleIdx="1" presStyleCnt="4" custScaleY="91424" custLinFactNeighborY="-39946">
        <dgm:presLayoutVars>
          <dgm:bulletEnabled val="1"/>
        </dgm:presLayoutVars>
      </dgm:prSet>
      <dgm:spPr/>
    </dgm:pt>
    <dgm:pt modelId="{531C04C4-32E4-4313-B474-DA549D93966F}" type="pres">
      <dgm:prSet presAssocID="{864B7471-4A26-4B12-B7EF-3EE71F0654B5}" presName="sibTrans" presStyleLbl="sibTrans2D1" presStyleIdx="1" presStyleCnt="3"/>
      <dgm:spPr/>
    </dgm:pt>
    <dgm:pt modelId="{78D2A7A3-A12A-47AA-BB3C-20594DD4AF79}" type="pres">
      <dgm:prSet presAssocID="{864B7471-4A26-4B12-B7EF-3EE71F0654B5}" presName="connectorText" presStyleLbl="sibTrans2D1" presStyleIdx="1" presStyleCnt="3"/>
      <dgm:spPr/>
    </dgm:pt>
    <dgm:pt modelId="{ED878EA5-305C-47F2-80B9-33698AD513FC}" type="pres">
      <dgm:prSet presAssocID="{42780C4C-37BD-44F8-A40B-E87AAEC1EB1A}" presName="node" presStyleLbl="node1" presStyleIdx="2" presStyleCnt="4" custScaleY="91424" custLinFactNeighborY="-39946">
        <dgm:presLayoutVars>
          <dgm:bulletEnabled val="1"/>
        </dgm:presLayoutVars>
      </dgm:prSet>
      <dgm:spPr/>
    </dgm:pt>
    <dgm:pt modelId="{DB7E208C-698B-4B1C-AEE1-37D8EC7557AC}" type="pres">
      <dgm:prSet presAssocID="{8CBDD572-041E-406F-99B4-2EB1032EFF46}" presName="sibTrans" presStyleLbl="sibTrans2D1" presStyleIdx="2" presStyleCnt="3"/>
      <dgm:spPr/>
    </dgm:pt>
    <dgm:pt modelId="{2501F330-235A-486E-ADCF-4697A0B70B1E}" type="pres">
      <dgm:prSet presAssocID="{8CBDD572-041E-406F-99B4-2EB1032EFF46}" presName="connectorText" presStyleLbl="sibTrans2D1" presStyleIdx="2" presStyleCnt="3"/>
      <dgm:spPr/>
    </dgm:pt>
    <dgm:pt modelId="{95AFED9D-C996-4A4B-B131-119A2AD9CCE3}" type="pres">
      <dgm:prSet presAssocID="{CA1ECFA5-4CA5-4706-8DE3-13EBAAFF3E9E}" presName="node" presStyleLbl="node1" presStyleIdx="3" presStyleCnt="4" custScaleY="91424" custLinFactNeighborY="-39946">
        <dgm:presLayoutVars>
          <dgm:bulletEnabled val="1"/>
        </dgm:presLayoutVars>
      </dgm:prSet>
      <dgm:spPr/>
    </dgm:pt>
  </dgm:ptLst>
  <dgm:cxnLst>
    <dgm:cxn modelId="{02CA5C03-B9C7-4DFC-B5D6-72FA570E4CC9}" srcId="{73E132CD-D7FF-4721-B17B-220E3F911F3E}" destId="{42780C4C-37BD-44F8-A40B-E87AAEC1EB1A}" srcOrd="2" destOrd="0" parTransId="{5C10191C-B6DF-4F49-B0EA-162C80E41636}" sibTransId="{8CBDD572-041E-406F-99B4-2EB1032EFF46}"/>
    <dgm:cxn modelId="{D78DDF18-4F42-4CE0-B46E-D362284D6C15}" type="presOf" srcId="{42780C4C-37BD-44F8-A40B-E87AAEC1EB1A}" destId="{ED878EA5-305C-47F2-80B9-33698AD513FC}" srcOrd="0" destOrd="0" presId="urn:microsoft.com/office/officeart/2005/8/layout/process1"/>
    <dgm:cxn modelId="{5BFC5632-4B18-49A3-B1B7-04B57A36196E}" type="presOf" srcId="{DB8F0231-3687-4560-8C10-04893CF117EC}" destId="{68571B7A-B15D-4364-B658-47ECEC9360CD}" srcOrd="0" destOrd="0" presId="urn:microsoft.com/office/officeart/2005/8/layout/process1"/>
    <dgm:cxn modelId="{70A42F34-4009-4660-9897-54DADC952BB7}" type="presOf" srcId="{4CF6B22A-A5FC-4DF3-BE88-96CFFFEE4836}" destId="{29F99B26-FD2C-4B67-A36F-FDE3A594A105}" srcOrd="0" destOrd="0" presId="urn:microsoft.com/office/officeart/2005/8/layout/process1"/>
    <dgm:cxn modelId="{3F9FF43E-A77B-4F12-81AD-8F623D31843E}" srcId="{73E132CD-D7FF-4721-B17B-220E3F911F3E}" destId="{CA1ECFA5-4CA5-4706-8DE3-13EBAAFF3E9E}" srcOrd="3" destOrd="0" parTransId="{A13DB905-53C1-40E7-BCFD-074102AF3D4F}" sibTransId="{7BC80B3F-E81C-4481-B681-FF5C322DC8D5}"/>
    <dgm:cxn modelId="{9BEA1A3F-22C8-4766-9290-80C0DB9A4888}" srcId="{73E132CD-D7FF-4721-B17B-220E3F911F3E}" destId="{4CF6B22A-A5FC-4DF3-BE88-96CFFFEE4836}" srcOrd="0" destOrd="0" parTransId="{7AE352DE-4310-4490-8F75-A306C40A01AF}" sibTransId="{DB8F0231-3687-4560-8C10-04893CF117EC}"/>
    <dgm:cxn modelId="{8D08835C-82BB-4B82-8E8D-8F6213FB7AC5}" type="presOf" srcId="{B0C5191A-508A-46DA-8E66-69F92A69E366}" destId="{9A578C86-D23F-4E65-BC7D-28B38C6B0D54}" srcOrd="0" destOrd="0" presId="urn:microsoft.com/office/officeart/2005/8/layout/process1"/>
    <dgm:cxn modelId="{3829FE62-647D-4BC4-B5F7-23DD58D6B5F6}" type="presOf" srcId="{73E132CD-D7FF-4721-B17B-220E3F911F3E}" destId="{FFE17E03-096A-4841-B562-E5A0FF425E29}" srcOrd="0" destOrd="0" presId="urn:microsoft.com/office/officeart/2005/8/layout/process1"/>
    <dgm:cxn modelId="{2217A356-AC2D-4B62-A159-D106C92D7839}" type="presOf" srcId="{8CBDD572-041E-406F-99B4-2EB1032EFF46}" destId="{2501F330-235A-486E-ADCF-4697A0B70B1E}" srcOrd="1" destOrd="0" presId="urn:microsoft.com/office/officeart/2005/8/layout/process1"/>
    <dgm:cxn modelId="{A39DB877-42DA-494B-BB6A-3085FB6A111D}" type="presOf" srcId="{864B7471-4A26-4B12-B7EF-3EE71F0654B5}" destId="{78D2A7A3-A12A-47AA-BB3C-20594DD4AF79}" srcOrd="1" destOrd="0" presId="urn:microsoft.com/office/officeart/2005/8/layout/process1"/>
    <dgm:cxn modelId="{2C3F367D-8ACD-49F6-81F9-B8C481010174}" type="presOf" srcId="{DB8F0231-3687-4560-8C10-04893CF117EC}" destId="{7DF4C357-44F3-46B1-AD1C-BE3C38C7F387}" srcOrd="1" destOrd="0" presId="urn:microsoft.com/office/officeart/2005/8/layout/process1"/>
    <dgm:cxn modelId="{9A4AA79B-DCBD-49D4-BD42-7BD7D4C587BB}" type="presOf" srcId="{8CBDD572-041E-406F-99B4-2EB1032EFF46}" destId="{DB7E208C-698B-4B1C-AEE1-37D8EC7557AC}" srcOrd="0" destOrd="0" presId="urn:microsoft.com/office/officeart/2005/8/layout/process1"/>
    <dgm:cxn modelId="{663374AB-5587-402B-94EE-349DBCFAB579}" type="presOf" srcId="{CA1ECFA5-4CA5-4706-8DE3-13EBAAFF3E9E}" destId="{95AFED9D-C996-4A4B-B131-119A2AD9CCE3}" srcOrd="0" destOrd="0" presId="urn:microsoft.com/office/officeart/2005/8/layout/process1"/>
    <dgm:cxn modelId="{2219B8C6-D5D0-499F-90EF-24DFB39645A5}" srcId="{73E132CD-D7FF-4721-B17B-220E3F911F3E}" destId="{B0C5191A-508A-46DA-8E66-69F92A69E366}" srcOrd="1" destOrd="0" parTransId="{58287686-7B52-4D2B-BE0C-CE7275038570}" sibTransId="{864B7471-4A26-4B12-B7EF-3EE71F0654B5}"/>
    <dgm:cxn modelId="{00DFC7DB-0B2E-41FF-8266-330291DC6163}" type="presOf" srcId="{864B7471-4A26-4B12-B7EF-3EE71F0654B5}" destId="{531C04C4-32E4-4313-B474-DA549D93966F}" srcOrd="0" destOrd="0" presId="urn:microsoft.com/office/officeart/2005/8/layout/process1"/>
    <dgm:cxn modelId="{B1869C96-68E3-48F5-AF2B-03E25A1B18A0}" type="presParOf" srcId="{FFE17E03-096A-4841-B562-E5A0FF425E29}" destId="{29F99B26-FD2C-4B67-A36F-FDE3A594A105}" srcOrd="0" destOrd="0" presId="urn:microsoft.com/office/officeart/2005/8/layout/process1"/>
    <dgm:cxn modelId="{66494402-93CB-4BF9-8B49-16FE31D166D0}" type="presParOf" srcId="{FFE17E03-096A-4841-B562-E5A0FF425E29}" destId="{68571B7A-B15D-4364-B658-47ECEC9360CD}" srcOrd="1" destOrd="0" presId="urn:microsoft.com/office/officeart/2005/8/layout/process1"/>
    <dgm:cxn modelId="{25C4F718-5AE3-45BF-81D5-1CF0D269F97E}" type="presParOf" srcId="{68571B7A-B15D-4364-B658-47ECEC9360CD}" destId="{7DF4C357-44F3-46B1-AD1C-BE3C38C7F387}" srcOrd="0" destOrd="0" presId="urn:microsoft.com/office/officeart/2005/8/layout/process1"/>
    <dgm:cxn modelId="{D0CCD57A-3AC2-4A5F-AD3A-B11293F30B32}" type="presParOf" srcId="{FFE17E03-096A-4841-B562-E5A0FF425E29}" destId="{9A578C86-D23F-4E65-BC7D-28B38C6B0D54}" srcOrd="2" destOrd="0" presId="urn:microsoft.com/office/officeart/2005/8/layout/process1"/>
    <dgm:cxn modelId="{BEA090E3-28FF-448D-B197-FA4D5184B6DF}" type="presParOf" srcId="{FFE17E03-096A-4841-B562-E5A0FF425E29}" destId="{531C04C4-32E4-4313-B474-DA549D93966F}" srcOrd="3" destOrd="0" presId="urn:microsoft.com/office/officeart/2005/8/layout/process1"/>
    <dgm:cxn modelId="{6FC86AAF-A221-41E6-A256-2E97C868D3C9}" type="presParOf" srcId="{531C04C4-32E4-4313-B474-DA549D93966F}" destId="{78D2A7A3-A12A-47AA-BB3C-20594DD4AF79}" srcOrd="0" destOrd="0" presId="urn:microsoft.com/office/officeart/2005/8/layout/process1"/>
    <dgm:cxn modelId="{0AED3433-A8F9-4B85-9F17-2FBCEE30BEA1}" type="presParOf" srcId="{FFE17E03-096A-4841-B562-E5A0FF425E29}" destId="{ED878EA5-305C-47F2-80B9-33698AD513FC}" srcOrd="4" destOrd="0" presId="urn:microsoft.com/office/officeart/2005/8/layout/process1"/>
    <dgm:cxn modelId="{CEFCFEB8-EEE4-45CF-B692-84898F90618F}" type="presParOf" srcId="{FFE17E03-096A-4841-B562-E5A0FF425E29}" destId="{DB7E208C-698B-4B1C-AEE1-37D8EC7557AC}" srcOrd="5" destOrd="0" presId="urn:microsoft.com/office/officeart/2005/8/layout/process1"/>
    <dgm:cxn modelId="{692EE0B9-0C28-457A-AAAF-CA751E9D7EA5}" type="presParOf" srcId="{DB7E208C-698B-4B1C-AEE1-37D8EC7557AC}" destId="{2501F330-235A-486E-ADCF-4697A0B70B1E}" srcOrd="0" destOrd="0" presId="urn:microsoft.com/office/officeart/2005/8/layout/process1"/>
    <dgm:cxn modelId="{330F21B9-7D84-456F-BC46-73C365EB5453}" type="presParOf" srcId="{FFE17E03-096A-4841-B562-E5A0FF425E29}" destId="{95AFED9D-C996-4A4B-B131-119A2AD9CCE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2C02B-9C8A-B344-88C0-EE41723CAC11}"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de-DE"/>
        </a:p>
      </dgm:t>
    </dgm:pt>
    <dgm:pt modelId="{F0C0515B-FF43-E940-9D10-1C95960646A1}">
      <dgm:prSet phldrT="[Text]" custT="1">
        <dgm:style>
          <a:lnRef idx="2">
            <a:schemeClr val="dk1"/>
          </a:lnRef>
          <a:fillRef idx="1">
            <a:schemeClr val="lt1"/>
          </a:fillRef>
          <a:effectRef idx="0">
            <a:schemeClr val="dk1"/>
          </a:effectRef>
          <a:fontRef idx="minor">
            <a:schemeClr val="dk1"/>
          </a:fontRef>
        </dgm:style>
      </dgm:prSet>
      <dgm:spPr>
        <a:solidFill>
          <a:srgbClr val="BE3C3C"/>
        </a:solidFill>
        <a:ln>
          <a:solidFill>
            <a:schemeClr val="tx1"/>
          </a:solidFill>
        </a:ln>
        <a:effectLst/>
      </dgm:spPr>
      <dgm:t>
        <a:bodyPr/>
        <a:lstStyle/>
        <a:p>
          <a:pPr algn="ctr"/>
          <a:endParaRPr lang="de-DE" sz="1000" b="0" i="0">
            <a:solidFill>
              <a:schemeClr val="accent6">
                <a:lumMod val="20000"/>
                <a:lumOff val="80000"/>
              </a:schemeClr>
            </a:solidFill>
            <a:latin typeface="Sentinel Light" panose="02000000000000000000" pitchFamily="50" charset="0"/>
          </a:endParaRPr>
        </a:p>
      </dgm:t>
    </dgm:pt>
    <dgm:pt modelId="{C3A7C31B-64C7-DF4D-834E-C8F4E6A820FB}" type="parTrans" cxnId="{910A25D1-7C9C-DC4E-B498-15CF43C5D4A9}">
      <dgm:prSet/>
      <dgm:spPr>
        <a:ln w="19050" cmpd="sng">
          <a:solidFill>
            <a:schemeClr val="tx1"/>
          </a:solidFill>
        </a:ln>
        <a:effectLst/>
      </dgm:spPr>
      <dgm:t>
        <a:bodyPr/>
        <a:lstStyle/>
        <a:p>
          <a:pPr algn="ctr"/>
          <a:endParaRPr lang="de-DE"/>
        </a:p>
      </dgm:t>
    </dgm:pt>
    <dgm:pt modelId="{1BEC5007-83CC-314D-B6CF-B78AE605B3B7}" type="sibTrans" cxnId="{910A25D1-7C9C-DC4E-B498-15CF43C5D4A9}">
      <dgm:prSet/>
      <dgm:spPr/>
      <dgm:t>
        <a:bodyPr/>
        <a:lstStyle/>
        <a:p>
          <a:pPr algn="ctr"/>
          <a:endParaRPr lang="de-DE"/>
        </a:p>
      </dgm:t>
    </dgm:pt>
    <dgm:pt modelId="{392E5F28-3862-D546-AD0C-0966217D1945}">
      <dgm:prSet phldrT="[Text]" custT="1">
        <dgm:style>
          <a:lnRef idx="2">
            <a:schemeClr val="dk1"/>
          </a:lnRef>
          <a:fillRef idx="1">
            <a:schemeClr val="lt1"/>
          </a:fillRef>
          <a:effectRef idx="0">
            <a:schemeClr val="dk1"/>
          </a:effectRef>
          <a:fontRef idx="minor">
            <a:schemeClr val="dk1"/>
          </a:fontRef>
        </dgm:style>
      </dgm:prSet>
      <dgm:spPr>
        <a:solidFill>
          <a:srgbClr val="D88484"/>
        </a:solidFill>
        <a:ln>
          <a:solidFill>
            <a:schemeClr val="tx1"/>
          </a:solidFill>
        </a:ln>
        <a:effectLst/>
      </dgm:spPr>
      <dgm:t>
        <a:bodyPr/>
        <a:lstStyle/>
        <a:p>
          <a:pPr algn="ctr"/>
          <a:r>
            <a:rPr lang="de-DE" sz="800" b="1" dirty="0">
              <a:solidFill>
                <a:schemeClr val="tx1"/>
              </a:solidFill>
              <a:latin typeface="Sentinel Light" panose="02000000000000000000" pitchFamily="50" charset="0"/>
            </a:rPr>
            <a:t>Building a Nationally Competitive Workforce</a:t>
          </a:r>
        </a:p>
      </dgm:t>
    </dgm:pt>
    <dgm:pt modelId="{F122FBD3-6DBC-1E4F-8092-22CC758199D7}" type="parTrans" cxnId="{86AB7B0F-3FA5-7748-BA1F-0DDC51330A75}">
      <dgm:prSet/>
      <dgm:spPr>
        <a:ln w="19050" cmpd="sng">
          <a:solidFill>
            <a:schemeClr val="tx1"/>
          </a:solidFill>
        </a:ln>
        <a:effectLst/>
      </dgm:spPr>
      <dgm:t>
        <a:bodyPr/>
        <a:lstStyle/>
        <a:p>
          <a:pPr algn="ctr"/>
          <a:endParaRPr lang="de-DE"/>
        </a:p>
      </dgm:t>
    </dgm:pt>
    <dgm:pt modelId="{BDCE85CD-5A96-B34D-9466-E6768E6320E0}" type="sibTrans" cxnId="{86AB7B0F-3FA5-7748-BA1F-0DDC51330A75}">
      <dgm:prSet/>
      <dgm:spPr/>
      <dgm:t>
        <a:bodyPr/>
        <a:lstStyle/>
        <a:p>
          <a:pPr algn="ctr"/>
          <a:endParaRPr lang="de-DE"/>
        </a:p>
      </dgm:t>
    </dgm:pt>
    <dgm:pt modelId="{B9D34467-C776-9F4D-AB51-C7DEC3845BD2}">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dirty="0">
              <a:latin typeface="Sentinel Light" panose="02000000000000000000" pitchFamily="50" charset="0"/>
            </a:rPr>
            <a:t>Equality</a:t>
          </a:r>
          <a:r>
            <a:rPr lang="de-DE" sz="800" b="0" baseline="0" dirty="0">
              <a:latin typeface="Sentinel Light" panose="02000000000000000000" pitchFamily="50" charset="0"/>
            </a:rPr>
            <a:t> and Diversity in the Workplace</a:t>
          </a:r>
          <a:endParaRPr lang="de-DE" sz="800" b="0" dirty="0">
            <a:latin typeface="Sentinel Light" panose="02000000000000000000" pitchFamily="50" charset="0"/>
          </a:endParaRPr>
        </a:p>
      </dgm:t>
    </dgm:pt>
    <dgm:pt modelId="{39AD267D-585F-4C4B-BE51-325FF254E3A0}" type="parTrans" cxnId="{4EA0F11C-190D-2745-9944-7946D0851B10}">
      <dgm:prSet/>
      <dgm:spPr>
        <a:ln w="19050" cmpd="sng"/>
      </dgm:spPr>
      <dgm:t>
        <a:bodyPr/>
        <a:lstStyle/>
        <a:p>
          <a:pPr algn="ctr"/>
          <a:endParaRPr lang="de-DE"/>
        </a:p>
      </dgm:t>
    </dgm:pt>
    <dgm:pt modelId="{9482DEB9-712D-384D-80C1-0ABF627579CD}" type="sibTrans" cxnId="{4EA0F11C-190D-2745-9944-7946D0851B10}">
      <dgm:prSet/>
      <dgm:spPr/>
      <dgm:t>
        <a:bodyPr/>
        <a:lstStyle/>
        <a:p>
          <a:pPr algn="ctr"/>
          <a:endParaRPr lang="de-DE"/>
        </a:p>
      </dgm:t>
    </dgm:pt>
    <dgm:pt modelId="{B2291FBD-1FB0-0141-AA5E-A73FEB960FD7}">
      <dgm:prSet phldrT="[Text]" custT="1">
        <dgm:style>
          <a:lnRef idx="2">
            <a:schemeClr val="dk1"/>
          </a:lnRef>
          <a:fillRef idx="1">
            <a:schemeClr val="lt1"/>
          </a:fillRef>
          <a:effectRef idx="0">
            <a:schemeClr val="dk1"/>
          </a:effectRef>
          <a:fontRef idx="minor">
            <a:schemeClr val="dk1"/>
          </a:fontRef>
        </dgm:style>
      </dgm:prSet>
      <dgm:spPr>
        <a:solidFill>
          <a:srgbClr val="D88484"/>
        </a:solidFill>
        <a:ln>
          <a:solidFill>
            <a:schemeClr val="tx1"/>
          </a:solidFill>
        </a:ln>
        <a:effectLst/>
      </dgm:spPr>
      <dgm:t>
        <a:bodyPr/>
        <a:lstStyle/>
        <a:p>
          <a:pPr algn="ctr"/>
          <a:r>
            <a:rPr lang="de-DE" sz="800" b="1">
              <a:solidFill>
                <a:schemeClr val="tx1"/>
              </a:solidFill>
              <a:latin typeface="Sentinel Light" panose="02000000000000000000" pitchFamily="50" charset="0"/>
            </a:rPr>
            <a:t>Commitment </a:t>
          </a:r>
          <a:r>
            <a:rPr lang="de-DE" sz="800" b="1" dirty="0">
              <a:solidFill>
                <a:schemeClr val="tx1"/>
              </a:solidFill>
              <a:latin typeface="Sentinel Light" panose="02000000000000000000" pitchFamily="50" charset="0"/>
            </a:rPr>
            <a:t>to Good Governance and High Quality</a:t>
          </a:r>
        </a:p>
      </dgm:t>
    </dgm:pt>
    <dgm:pt modelId="{A375F4BF-8FAF-B447-8D42-00C541023BE3}" type="parTrans" cxnId="{AACFD69C-049D-4945-8C5F-EC7F7229BDCE}">
      <dgm:prSet/>
      <dgm:spPr>
        <a:ln w="19050" cmpd="sng">
          <a:solidFill>
            <a:schemeClr val="tx1"/>
          </a:solidFill>
        </a:ln>
        <a:effectLst/>
      </dgm:spPr>
      <dgm:t>
        <a:bodyPr/>
        <a:lstStyle/>
        <a:p>
          <a:pPr algn="ctr"/>
          <a:endParaRPr lang="de-DE"/>
        </a:p>
      </dgm:t>
    </dgm:pt>
    <dgm:pt modelId="{0B91B5D4-56D8-A649-93BC-6DAFD388F197}" type="sibTrans" cxnId="{AACFD69C-049D-4945-8C5F-EC7F7229BDCE}">
      <dgm:prSet/>
      <dgm:spPr/>
      <dgm:t>
        <a:bodyPr/>
        <a:lstStyle/>
        <a:p>
          <a:pPr algn="ctr"/>
          <a:endParaRPr lang="de-DE"/>
        </a:p>
      </dgm:t>
    </dgm:pt>
    <dgm:pt modelId="{FFC00994-4CEE-0145-994C-F977F83E18BE}">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Commitment to Good Governance</a:t>
          </a:r>
        </a:p>
      </dgm:t>
    </dgm:pt>
    <dgm:pt modelId="{961B5804-C1A9-F64F-BD82-95223D54E66A}" type="parTrans" cxnId="{384DD221-3CAD-204F-A22C-038E888F52BC}">
      <dgm:prSet/>
      <dgm:spPr>
        <a:ln w="19050" cmpd="sng"/>
      </dgm:spPr>
      <dgm:t>
        <a:bodyPr/>
        <a:lstStyle/>
        <a:p>
          <a:pPr algn="ctr"/>
          <a:endParaRPr lang="de-DE"/>
        </a:p>
      </dgm:t>
    </dgm:pt>
    <dgm:pt modelId="{367DA8E5-AD7E-8946-AFA9-EAB578E3B20E}" type="sibTrans" cxnId="{384DD221-3CAD-204F-A22C-038E888F52BC}">
      <dgm:prSet/>
      <dgm:spPr/>
      <dgm:t>
        <a:bodyPr/>
        <a:lstStyle/>
        <a:p>
          <a:pPr algn="ctr"/>
          <a:endParaRPr lang="de-DE"/>
        </a:p>
      </dgm:t>
    </dgm:pt>
    <dgm:pt modelId="{5640080C-2200-7441-AB61-58CA822127A6}">
      <dgm:prSet phldrT="[Text]" custT="1">
        <dgm:style>
          <a:lnRef idx="2">
            <a:schemeClr val="dk1"/>
          </a:lnRef>
          <a:fillRef idx="1">
            <a:schemeClr val="lt1"/>
          </a:fillRef>
          <a:effectRef idx="0">
            <a:schemeClr val="dk1"/>
          </a:effectRef>
          <a:fontRef idx="minor">
            <a:schemeClr val="dk1"/>
          </a:fontRef>
        </dgm:style>
      </dgm:prSet>
      <dgm:spPr>
        <a:solidFill>
          <a:srgbClr val="D88484"/>
        </a:solidFill>
        <a:ln>
          <a:solidFill>
            <a:schemeClr val="tx1"/>
          </a:solidFill>
        </a:ln>
        <a:effectLst/>
      </dgm:spPr>
      <dgm:t>
        <a:bodyPr/>
        <a:lstStyle/>
        <a:p>
          <a:pPr algn="ctr"/>
          <a:r>
            <a:rPr lang="de-DE" sz="800" b="1">
              <a:solidFill>
                <a:schemeClr val="tx1"/>
              </a:solidFill>
              <a:latin typeface="Sentinel Light" panose="02000000000000000000" pitchFamily="50" charset="0"/>
            </a:rPr>
            <a:t>Responsible Environmental Management</a:t>
          </a:r>
        </a:p>
      </dgm:t>
    </dgm:pt>
    <dgm:pt modelId="{85881AAA-4B8A-864F-89A2-9730EBD3DA53}" type="parTrans" cxnId="{ACEFE8D3-C03E-5E42-BA62-024892F37D53}">
      <dgm:prSet/>
      <dgm:spPr>
        <a:ln w="19050" cmpd="sng">
          <a:solidFill>
            <a:schemeClr val="tx1"/>
          </a:solidFill>
        </a:ln>
        <a:effectLst/>
      </dgm:spPr>
      <dgm:t>
        <a:bodyPr/>
        <a:lstStyle/>
        <a:p>
          <a:pPr algn="ctr"/>
          <a:endParaRPr lang="de-DE"/>
        </a:p>
      </dgm:t>
    </dgm:pt>
    <dgm:pt modelId="{C2E9CB05-638A-DF43-BB88-239A20E41087}" type="sibTrans" cxnId="{ACEFE8D3-C03E-5E42-BA62-024892F37D53}">
      <dgm:prSet/>
      <dgm:spPr/>
      <dgm:t>
        <a:bodyPr/>
        <a:lstStyle/>
        <a:p>
          <a:pPr algn="ctr"/>
          <a:endParaRPr lang="de-DE"/>
        </a:p>
      </dgm:t>
    </dgm:pt>
    <dgm:pt modelId="{B0E29413-EA75-4E4B-A299-3252BB8D8A43}">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dirty="0">
              <a:latin typeface="Sentinel Light" panose="02000000000000000000" pitchFamily="50" charset="0"/>
            </a:rPr>
            <a:t>Workforce Development</a:t>
          </a:r>
        </a:p>
      </dgm:t>
    </dgm:pt>
    <dgm:pt modelId="{F1E2753A-7A5D-4746-8C1C-1981C001C7AD}" type="parTrans" cxnId="{FE9C611C-F511-E542-956F-F6D29A7A95EC}">
      <dgm:prSet/>
      <dgm:spPr>
        <a:ln w="19050" cmpd="sng"/>
      </dgm:spPr>
      <dgm:t>
        <a:bodyPr/>
        <a:lstStyle/>
        <a:p>
          <a:pPr algn="ctr"/>
          <a:endParaRPr lang="de-DE"/>
        </a:p>
      </dgm:t>
    </dgm:pt>
    <dgm:pt modelId="{74957AB5-D5E9-2F45-81D1-DE4E2B2D01E0}" type="sibTrans" cxnId="{FE9C611C-F511-E542-956F-F6D29A7A95EC}">
      <dgm:prSet/>
      <dgm:spPr/>
      <dgm:t>
        <a:bodyPr/>
        <a:lstStyle/>
        <a:p>
          <a:pPr algn="ctr"/>
          <a:endParaRPr lang="de-DE"/>
        </a:p>
      </dgm:t>
    </dgm:pt>
    <dgm:pt modelId="{E04A7F77-6425-C447-8D54-9CF65E1371E7}">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6 questions</a:t>
          </a:r>
        </a:p>
      </dgm:t>
    </dgm:pt>
    <dgm:pt modelId="{6091AE48-E2E0-804E-B932-D3F9B7C1139B}" type="parTrans" cxnId="{B4DE13A3-E3FA-F54E-B237-35C9355DC52F}">
      <dgm:prSet/>
      <dgm:spPr>
        <a:ln w="19050" cmpd="sng"/>
      </dgm:spPr>
      <dgm:t>
        <a:bodyPr/>
        <a:lstStyle/>
        <a:p>
          <a:pPr algn="ctr"/>
          <a:endParaRPr lang="de-DE"/>
        </a:p>
      </dgm:t>
    </dgm:pt>
    <dgm:pt modelId="{F059C52F-7D15-954B-A9FD-81FE202730BB}" type="sibTrans" cxnId="{B4DE13A3-E3FA-F54E-B237-35C9355DC52F}">
      <dgm:prSet/>
      <dgm:spPr/>
      <dgm:t>
        <a:bodyPr/>
        <a:lstStyle/>
        <a:p>
          <a:pPr algn="ctr"/>
          <a:endParaRPr lang="de-DE"/>
        </a:p>
      </dgm:t>
    </dgm:pt>
    <dgm:pt modelId="{BE1E3FC1-CEE8-6143-A4C0-42FC3CD3ED20}">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3 questions</a:t>
          </a:r>
        </a:p>
      </dgm:t>
    </dgm:pt>
    <dgm:pt modelId="{49433E98-E0E9-3E41-B7D3-390723946728}" type="parTrans" cxnId="{9EF40909-3B04-DE49-A076-97F11A0BC167}">
      <dgm:prSet/>
      <dgm:spPr>
        <a:ln w="19050" cmpd="sng"/>
      </dgm:spPr>
      <dgm:t>
        <a:bodyPr/>
        <a:lstStyle/>
        <a:p>
          <a:pPr algn="ctr"/>
          <a:endParaRPr lang="de-DE"/>
        </a:p>
      </dgm:t>
    </dgm:pt>
    <dgm:pt modelId="{9A1FE10D-776D-C848-AD9F-4203492BA315}" type="sibTrans" cxnId="{9EF40909-3B04-DE49-A076-97F11A0BC167}">
      <dgm:prSet/>
      <dgm:spPr/>
      <dgm:t>
        <a:bodyPr/>
        <a:lstStyle/>
        <a:p>
          <a:pPr algn="ctr"/>
          <a:endParaRPr lang="de-DE"/>
        </a:p>
      </dgm:t>
    </dgm:pt>
    <dgm:pt modelId="{82EFFA31-074F-9449-B16B-8D3DABD6C2FE}">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7 questions</a:t>
          </a:r>
        </a:p>
      </dgm:t>
    </dgm:pt>
    <dgm:pt modelId="{AC6517B8-2DDD-864F-AAC7-DEF4144075F7}" type="parTrans" cxnId="{C98205B7-1261-554D-99A7-FE0E8EE82309}">
      <dgm:prSet/>
      <dgm:spPr>
        <a:ln w="19050" cmpd="sng"/>
      </dgm:spPr>
      <dgm:t>
        <a:bodyPr/>
        <a:lstStyle/>
        <a:p>
          <a:pPr algn="ctr"/>
          <a:endParaRPr lang="de-DE"/>
        </a:p>
      </dgm:t>
    </dgm:pt>
    <dgm:pt modelId="{B044EA54-0C2D-CA4D-961D-A710D4BCA9FC}" type="sibTrans" cxnId="{C98205B7-1261-554D-99A7-FE0E8EE82309}">
      <dgm:prSet/>
      <dgm:spPr/>
      <dgm:t>
        <a:bodyPr/>
        <a:lstStyle/>
        <a:p>
          <a:pPr algn="ctr"/>
          <a:endParaRPr lang="de-DE"/>
        </a:p>
      </dgm:t>
    </dgm:pt>
    <dgm:pt modelId="{0ABAC569-9056-C74B-BC11-FE9E328428CC}">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Ethics and Protection</a:t>
          </a:r>
        </a:p>
      </dgm:t>
    </dgm:pt>
    <dgm:pt modelId="{1E6B66AE-C872-D440-9524-3FDA18D334E9}" type="parTrans" cxnId="{C9E1455F-4A37-E64E-92F3-3239737D65B6}">
      <dgm:prSet/>
      <dgm:spPr>
        <a:ln w="19050" cmpd="sng"/>
      </dgm:spPr>
      <dgm:t>
        <a:bodyPr/>
        <a:lstStyle/>
        <a:p>
          <a:pPr algn="ctr"/>
          <a:endParaRPr lang="de-DE"/>
        </a:p>
      </dgm:t>
    </dgm:pt>
    <dgm:pt modelId="{B7633C88-4818-9C49-8702-51665E183983}" type="sibTrans" cxnId="{C9E1455F-4A37-E64E-92F3-3239737D65B6}">
      <dgm:prSet/>
      <dgm:spPr/>
      <dgm:t>
        <a:bodyPr/>
        <a:lstStyle/>
        <a:p>
          <a:pPr algn="ctr"/>
          <a:endParaRPr lang="de-DE"/>
        </a:p>
      </dgm:t>
    </dgm:pt>
    <dgm:pt modelId="{68CAF47A-C107-2D44-82EC-31B2BF46E3EC}">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a:latin typeface="Sentinel Light" panose="02000000000000000000" pitchFamily="50" charset="0"/>
            </a:rPr>
            <a:t> 2 questions</a:t>
          </a:r>
        </a:p>
      </dgm:t>
    </dgm:pt>
    <dgm:pt modelId="{EBF41D13-CFDE-2940-BA7C-A1945362BDAD}" type="parTrans" cxnId="{94333E81-805E-D140-8A18-2968B20D5743}">
      <dgm:prSet/>
      <dgm:spPr>
        <a:ln w="19050" cmpd="sng"/>
      </dgm:spPr>
      <dgm:t>
        <a:bodyPr/>
        <a:lstStyle/>
        <a:p>
          <a:pPr algn="ctr"/>
          <a:endParaRPr lang="de-DE"/>
        </a:p>
      </dgm:t>
    </dgm:pt>
    <dgm:pt modelId="{6CBAB768-21C3-AA4D-B86E-C13F2C679A5D}" type="sibTrans" cxnId="{94333E81-805E-D140-8A18-2968B20D5743}">
      <dgm:prSet/>
      <dgm:spPr/>
      <dgm:t>
        <a:bodyPr/>
        <a:lstStyle/>
        <a:p>
          <a:pPr algn="ctr"/>
          <a:endParaRPr lang="de-DE"/>
        </a:p>
      </dgm:t>
    </dgm:pt>
    <dgm:pt modelId="{62760FA5-E49C-3E4C-A331-329D0465AA6B}">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Commitment to High Quality</a:t>
          </a:r>
        </a:p>
      </dgm:t>
    </dgm:pt>
    <dgm:pt modelId="{96993121-E157-1441-896F-4C3FFBAE9685}" type="parTrans" cxnId="{927AEB8A-F50B-2845-87DF-D5EAED6EB021}">
      <dgm:prSet/>
      <dgm:spPr>
        <a:ln w="19050" cmpd="sng"/>
      </dgm:spPr>
      <dgm:t>
        <a:bodyPr/>
        <a:lstStyle/>
        <a:p>
          <a:pPr algn="ctr"/>
          <a:endParaRPr lang="de-DE"/>
        </a:p>
      </dgm:t>
    </dgm:pt>
    <dgm:pt modelId="{F9F37876-DE24-0641-8CBB-1E1F318E682C}" type="sibTrans" cxnId="{927AEB8A-F50B-2845-87DF-D5EAED6EB021}">
      <dgm:prSet/>
      <dgm:spPr/>
      <dgm:t>
        <a:bodyPr/>
        <a:lstStyle/>
        <a:p>
          <a:pPr algn="ctr"/>
          <a:endParaRPr lang="de-DE"/>
        </a:p>
      </dgm:t>
    </dgm:pt>
    <dgm:pt modelId="{5710DFE1-5637-CB43-9E1F-10CFF23EDDBB}">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5 questions</a:t>
          </a:r>
        </a:p>
      </dgm:t>
    </dgm:pt>
    <dgm:pt modelId="{FEE39981-44BB-F546-A57E-4A0C29CDC90D}" type="parTrans" cxnId="{22EDC574-B1ED-FF49-9036-77D24E6E1C94}">
      <dgm:prSet/>
      <dgm:spPr>
        <a:ln w="19050" cmpd="sng"/>
      </dgm:spPr>
      <dgm:t>
        <a:bodyPr/>
        <a:lstStyle/>
        <a:p>
          <a:pPr algn="ctr"/>
          <a:endParaRPr lang="de-DE"/>
        </a:p>
      </dgm:t>
    </dgm:pt>
    <dgm:pt modelId="{4DFB6031-65AA-C242-877F-B554A3EEE9D4}" type="sibTrans" cxnId="{22EDC574-B1ED-FF49-9036-77D24E6E1C94}">
      <dgm:prSet/>
      <dgm:spPr/>
      <dgm:t>
        <a:bodyPr/>
        <a:lstStyle/>
        <a:p>
          <a:pPr algn="ctr"/>
          <a:endParaRPr lang="de-DE"/>
        </a:p>
      </dgm:t>
    </dgm:pt>
    <dgm:pt modelId="{4D4802C9-1016-5640-A6A3-22D40C1A7757}">
      <dgm:prSet phldrT="[Text]" custT="1">
        <dgm:style>
          <a:lnRef idx="2">
            <a:schemeClr val="dk1"/>
          </a:lnRef>
          <a:fillRef idx="1">
            <a:schemeClr val="lt1"/>
          </a:fillRef>
          <a:effectRef idx="0">
            <a:schemeClr val="dk1"/>
          </a:effectRef>
          <a:fontRef idx="minor">
            <a:schemeClr val="dk1"/>
          </a:fontRef>
        </dgm:style>
      </dgm:prSet>
      <dgm:spPr>
        <a:solidFill>
          <a:srgbClr val="D88484"/>
        </a:solidFill>
        <a:ln>
          <a:solidFill>
            <a:schemeClr val="tx1"/>
          </a:solidFill>
        </a:ln>
        <a:effectLst/>
      </dgm:spPr>
      <dgm:t>
        <a:bodyPr/>
        <a:lstStyle/>
        <a:p>
          <a:pPr algn="ctr"/>
          <a:r>
            <a:rPr lang="de-DE" sz="800" b="1" dirty="0">
              <a:solidFill>
                <a:schemeClr val="tx1"/>
              </a:solidFill>
              <a:latin typeface="Sentinel Light" panose="02000000000000000000" pitchFamily="50" charset="0"/>
            </a:rPr>
            <a:t>Innovating Solutions for Sustainable Development</a:t>
          </a:r>
        </a:p>
      </dgm:t>
    </dgm:pt>
    <dgm:pt modelId="{D5FEE638-4B0B-144C-9A65-D78DACDD1BA0}" type="parTrans" cxnId="{6EBDCDF0-0F54-F841-B510-D1652EA8A9EA}">
      <dgm:prSet/>
      <dgm:spPr>
        <a:ln w="19050" cmpd="sng">
          <a:solidFill>
            <a:schemeClr val="tx1"/>
          </a:solidFill>
        </a:ln>
        <a:effectLst/>
      </dgm:spPr>
      <dgm:t>
        <a:bodyPr/>
        <a:lstStyle/>
        <a:p>
          <a:pPr algn="ctr"/>
          <a:endParaRPr lang="de-DE"/>
        </a:p>
      </dgm:t>
    </dgm:pt>
    <dgm:pt modelId="{DAADDDF4-261C-1E4A-AC0A-41D236C7A2C2}" type="sibTrans" cxnId="{6EBDCDF0-0F54-F841-B510-D1652EA8A9EA}">
      <dgm:prSet/>
      <dgm:spPr/>
      <dgm:t>
        <a:bodyPr/>
        <a:lstStyle/>
        <a:p>
          <a:pPr algn="ctr"/>
          <a:endParaRPr lang="de-DE"/>
        </a:p>
      </dgm:t>
    </dgm:pt>
    <dgm:pt modelId="{61E4C071-4484-FC45-8C0A-981A16E8FDDE}">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dirty="0">
              <a:latin typeface="Sentinel Light" panose="02000000000000000000" pitchFamily="50" charset="0"/>
            </a:rPr>
            <a:t>Sustainability Innovation</a:t>
          </a:r>
        </a:p>
      </dgm:t>
    </dgm:pt>
    <dgm:pt modelId="{C25C77A1-8A6E-3548-9502-299A77A57247}" type="parTrans" cxnId="{352901ED-53C8-024E-8D0F-6B6D8FBCB548}">
      <dgm:prSet/>
      <dgm:spPr>
        <a:ln w="19050" cmpd="sng"/>
      </dgm:spPr>
      <dgm:t>
        <a:bodyPr/>
        <a:lstStyle/>
        <a:p>
          <a:pPr algn="ctr"/>
          <a:endParaRPr lang="de-DE"/>
        </a:p>
      </dgm:t>
    </dgm:pt>
    <dgm:pt modelId="{59D44F75-29B1-524D-A592-00BB5507E8A5}" type="sibTrans" cxnId="{352901ED-53C8-024E-8D0F-6B6D8FBCB548}">
      <dgm:prSet/>
      <dgm:spPr/>
      <dgm:t>
        <a:bodyPr/>
        <a:lstStyle/>
        <a:p>
          <a:pPr algn="ctr"/>
          <a:endParaRPr lang="de-DE"/>
        </a:p>
      </dgm:t>
    </dgm:pt>
    <dgm:pt modelId="{C3B9E018-D745-B64B-9673-13AB0E54992F}">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2 questions</a:t>
          </a:r>
        </a:p>
      </dgm:t>
    </dgm:pt>
    <dgm:pt modelId="{1178B830-2E1F-5740-B7AB-653E349F3617}" type="parTrans" cxnId="{6ADC9A1C-D412-3441-B47F-1F7355D96DD4}">
      <dgm:prSet/>
      <dgm:spPr>
        <a:ln w="19050" cmpd="sng"/>
      </dgm:spPr>
      <dgm:t>
        <a:bodyPr/>
        <a:lstStyle/>
        <a:p>
          <a:pPr algn="ctr"/>
          <a:endParaRPr lang="de-DE"/>
        </a:p>
      </dgm:t>
    </dgm:pt>
    <dgm:pt modelId="{A0A60740-FF06-0B4F-BF2F-C74EF2180640}" type="sibTrans" cxnId="{6ADC9A1C-D412-3441-B47F-1F7355D96DD4}">
      <dgm:prSet/>
      <dgm:spPr/>
      <dgm:t>
        <a:bodyPr/>
        <a:lstStyle/>
        <a:p>
          <a:pPr algn="ctr"/>
          <a:endParaRPr lang="de-DE"/>
        </a:p>
      </dgm:t>
    </dgm:pt>
    <dgm:pt modelId="{79459695-9AFF-3245-923A-D09AD87134B7}">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dirty="0">
              <a:latin typeface="Sentinel Light" panose="02000000000000000000" pitchFamily="50" charset="0"/>
            </a:rPr>
            <a:t>Community Investment and Strategic Programs</a:t>
          </a:r>
          <a:endParaRPr lang="de-DE" sz="800" b="0">
            <a:latin typeface="Sentinel Light" panose="02000000000000000000" pitchFamily="50" charset="0"/>
          </a:endParaRPr>
        </a:p>
      </dgm:t>
    </dgm:pt>
    <dgm:pt modelId="{357DE62C-BA1E-DA4A-98E5-FED452DD5753}" type="parTrans" cxnId="{D9E64770-F221-F546-BBA8-9BED35920A79}">
      <dgm:prSet/>
      <dgm:spPr>
        <a:ln w="19050" cmpd="sng"/>
      </dgm:spPr>
      <dgm:t>
        <a:bodyPr/>
        <a:lstStyle/>
        <a:p>
          <a:pPr algn="ctr"/>
          <a:endParaRPr lang="de-DE"/>
        </a:p>
      </dgm:t>
    </dgm:pt>
    <dgm:pt modelId="{A4377E3D-3283-3447-A200-998F1A57685D}" type="sibTrans" cxnId="{D9E64770-F221-F546-BBA8-9BED35920A79}">
      <dgm:prSet/>
      <dgm:spPr/>
      <dgm:t>
        <a:bodyPr/>
        <a:lstStyle/>
        <a:p>
          <a:pPr algn="ctr"/>
          <a:endParaRPr lang="de-DE"/>
        </a:p>
      </dgm:t>
    </dgm:pt>
    <dgm:pt modelId="{15EB87BF-FCC7-CC46-9B80-5985903EB26E}">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2 questions</a:t>
          </a:r>
        </a:p>
      </dgm:t>
    </dgm:pt>
    <dgm:pt modelId="{F26A358C-A7B6-6A46-B413-16377A3D2415}" type="parTrans" cxnId="{5CBDA85B-D0D8-874C-BCFB-6AED0FFD973B}">
      <dgm:prSet/>
      <dgm:spPr>
        <a:ln w="19050" cmpd="sng"/>
      </dgm:spPr>
      <dgm:t>
        <a:bodyPr/>
        <a:lstStyle/>
        <a:p>
          <a:pPr algn="ctr"/>
          <a:endParaRPr lang="de-DE"/>
        </a:p>
      </dgm:t>
    </dgm:pt>
    <dgm:pt modelId="{5204E239-7814-2B45-B799-539F359D5AE9}" type="sibTrans" cxnId="{5CBDA85B-D0D8-874C-BCFB-6AED0FFD973B}">
      <dgm:prSet/>
      <dgm:spPr/>
      <dgm:t>
        <a:bodyPr/>
        <a:lstStyle/>
        <a:p>
          <a:pPr algn="ctr"/>
          <a:endParaRPr lang="de-DE"/>
        </a:p>
      </dgm:t>
    </dgm:pt>
    <dgm:pt modelId="{C8FE6813-E9A5-6545-878C-19EBD2646412}">
      <dgm:prSet phldrT="[Text]" custT="1">
        <dgm:style>
          <a:lnRef idx="2">
            <a:schemeClr val="dk1"/>
          </a:lnRef>
          <a:fillRef idx="1">
            <a:schemeClr val="lt1"/>
          </a:fillRef>
          <a:effectRef idx="0">
            <a:schemeClr val="dk1"/>
          </a:effectRef>
          <a:fontRef idx="minor">
            <a:schemeClr val="dk1"/>
          </a:fontRef>
        </dgm:style>
      </dgm:prSet>
      <dgm:spPr>
        <a:solidFill>
          <a:srgbClr val="D88484"/>
        </a:solidFill>
        <a:ln>
          <a:solidFill>
            <a:schemeClr val="tx1"/>
          </a:solidFill>
        </a:ln>
        <a:effectLst/>
      </dgm:spPr>
      <dgm:t>
        <a:bodyPr/>
        <a:lstStyle/>
        <a:p>
          <a:pPr algn="ctr"/>
          <a:r>
            <a:rPr lang="de-DE" sz="800" b="1">
              <a:solidFill>
                <a:schemeClr val="tx1"/>
              </a:solidFill>
              <a:latin typeface="Sentinel Light" panose="02000000000000000000" pitchFamily="50" charset="0"/>
            </a:rPr>
            <a:t>Empowering</a:t>
          </a:r>
          <a:br>
            <a:rPr lang="de-DE" sz="800" b="1">
              <a:solidFill>
                <a:schemeClr val="tx1"/>
              </a:solidFill>
              <a:latin typeface="Sentinel Light" panose="02000000000000000000" pitchFamily="50" charset="0"/>
            </a:rPr>
          </a:br>
          <a:r>
            <a:rPr lang="de-DE" sz="800" b="1">
              <a:solidFill>
                <a:schemeClr val="tx1"/>
              </a:solidFill>
              <a:latin typeface="Sentinel Light" panose="02000000000000000000" pitchFamily="50" charset="0"/>
            </a:rPr>
            <a:t>Local Suppliers</a:t>
          </a:r>
        </a:p>
      </dgm:t>
    </dgm:pt>
    <dgm:pt modelId="{97C9B036-E3E1-4348-876F-F0B4B3402572}" type="parTrans" cxnId="{0F8BBCB2-CF50-1F43-BE9A-BBB0C03DDE66}">
      <dgm:prSet/>
      <dgm:spPr>
        <a:ln w="19050" cmpd="sng">
          <a:solidFill>
            <a:schemeClr val="tx1"/>
          </a:solidFill>
        </a:ln>
        <a:effectLst/>
      </dgm:spPr>
      <dgm:t>
        <a:bodyPr/>
        <a:lstStyle/>
        <a:p>
          <a:pPr algn="ctr"/>
          <a:endParaRPr lang="de-DE"/>
        </a:p>
      </dgm:t>
    </dgm:pt>
    <dgm:pt modelId="{BEFA8D92-5B41-4548-9929-C8E4F97F4418}" type="sibTrans" cxnId="{0F8BBCB2-CF50-1F43-BE9A-BBB0C03DDE66}">
      <dgm:prSet/>
      <dgm:spPr/>
      <dgm:t>
        <a:bodyPr/>
        <a:lstStyle/>
        <a:p>
          <a:pPr algn="ctr"/>
          <a:endParaRPr lang="de-DE"/>
        </a:p>
      </dgm:t>
    </dgm:pt>
    <dgm:pt modelId="{36046212-7A04-854D-826A-3AD26EFFBFF8}">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Responsible Supply Chain Management</a:t>
          </a:r>
        </a:p>
      </dgm:t>
    </dgm:pt>
    <dgm:pt modelId="{A100EF10-ACF9-C244-9506-966B3079F506}" type="parTrans" cxnId="{835818F7-6D76-8F44-8651-824DBCE1F060}">
      <dgm:prSet/>
      <dgm:spPr>
        <a:ln w="19050" cmpd="sng"/>
      </dgm:spPr>
      <dgm:t>
        <a:bodyPr/>
        <a:lstStyle/>
        <a:p>
          <a:pPr algn="ctr"/>
          <a:endParaRPr lang="de-DE"/>
        </a:p>
      </dgm:t>
    </dgm:pt>
    <dgm:pt modelId="{EE795C50-C123-7548-BCA8-CB49EF61B953}" type="sibTrans" cxnId="{835818F7-6D76-8F44-8651-824DBCE1F060}">
      <dgm:prSet/>
      <dgm:spPr/>
      <dgm:t>
        <a:bodyPr/>
        <a:lstStyle/>
        <a:p>
          <a:pPr algn="ctr"/>
          <a:endParaRPr lang="de-DE"/>
        </a:p>
      </dgm:t>
    </dgm:pt>
    <dgm:pt modelId="{CC969B77-F80A-624B-B8CD-3A305CFD57ED}">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5 questions</a:t>
          </a:r>
        </a:p>
      </dgm:t>
    </dgm:pt>
    <dgm:pt modelId="{B9DB1E63-B3E4-4F48-A394-9BB16A068E3A}" type="parTrans" cxnId="{6A074318-A33B-B544-AEF2-7FEB2EC28EF8}">
      <dgm:prSet/>
      <dgm:spPr>
        <a:ln w="19050" cmpd="sng"/>
      </dgm:spPr>
      <dgm:t>
        <a:bodyPr/>
        <a:lstStyle/>
        <a:p>
          <a:pPr algn="ctr"/>
          <a:endParaRPr lang="de-DE"/>
        </a:p>
      </dgm:t>
    </dgm:pt>
    <dgm:pt modelId="{DCC331D3-A7E2-834D-BF9F-77B7C2B9A230}" type="sibTrans" cxnId="{6A074318-A33B-B544-AEF2-7FEB2EC28EF8}">
      <dgm:prSet/>
      <dgm:spPr/>
      <dgm:t>
        <a:bodyPr/>
        <a:lstStyle/>
        <a:p>
          <a:pPr algn="ctr"/>
          <a:endParaRPr lang="de-DE"/>
        </a:p>
      </dgm:t>
    </dgm:pt>
    <dgm:pt modelId="{5EBDFA1D-15AD-CD41-BAE8-19818B187FAB}">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Supporting Local Suppliers</a:t>
          </a:r>
        </a:p>
      </dgm:t>
    </dgm:pt>
    <dgm:pt modelId="{0CF094D0-384B-1449-93F5-7BCB8BF02523}" type="parTrans" cxnId="{572EDD82-3696-4544-B3A1-7820B76E0559}">
      <dgm:prSet/>
      <dgm:spPr>
        <a:ln w="19050" cmpd="sng"/>
      </dgm:spPr>
      <dgm:t>
        <a:bodyPr/>
        <a:lstStyle/>
        <a:p>
          <a:pPr algn="ctr"/>
          <a:endParaRPr lang="de-DE"/>
        </a:p>
      </dgm:t>
    </dgm:pt>
    <dgm:pt modelId="{BD6ACEE7-AB57-E149-9FED-6F582D74CBCE}" type="sibTrans" cxnId="{572EDD82-3696-4544-B3A1-7820B76E0559}">
      <dgm:prSet/>
      <dgm:spPr/>
      <dgm:t>
        <a:bodyPr/>
        <a:lstStyle/>
        <a:p>
          <a:pPr algn="ctr"/>
          <a:endParaRPr lang="de-DE"/>
        </a:p>
      </dgm:t>
    </dgm:pt>
    <dgm:pt modelId="{01C0541C-3C24-2041-8BF6-ADFD0B790A9B}">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a:latin typeface="Sentinel Light" panose="02000000000000000000" pitchFamily="50" charset="0"/>
            </a:rPr>
            <a:t> 3 questions</a:t>
          </a:r>
        </a:p>
      </dgm:t>
    </dgm:pt>
    <dgm:pt modelId="{8A1499F1-23BF-2445-BEB6-5CC6B42D2DC4}" type="parTrans" cxnId="{551F4C19-0955-0C48-878F-7BE225170A85}">
      <dgm:prSet/>
      <dgm:spPr>
        <a:ln w="19050" cmpd="sng"/>
      </dgm:spPr>
      <dgm:t>
        <a:bodyPr/>
        <a:lstStyle/>
        <a:p>
          <a:pPr algn="ctr"/>
          <a:endParaRPr lang="de-DE"/>
        </a:p>
      </dgm:t>
    </dgm:pt>
    <dgm:pt modelId="{A7CA1C23-5D23-F544-BFF6-DB450B74D711}" type="sibTrans" cxnId="{551F4C19-0955-0C48-878F-7BE225170A85}">
      <dgm:prSet/>
      <dgm:spPr/>
      <dgm:t>
        <a:bodyPr/>
        <a:lstStyle/>
        <a:p>
          <a:pPr algn="ctr"/>
          <a:endParaRPr lang="de-DE"/>
        </a:p>
      </dgm:t>
    </dgm:pt>
    <dgm:pt modelId="{2EE55314-A06A-7B48-91CE-3AE3A2FD1EC3}">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Environmental Management</a:t>
          </a:r>
        </a:p>
      </dgm:t>
    </dgm:pt>
    <dgm:pt modelId="{D63845D7-D974-9F4C-BA7A-7F39B93BCD1E}" type="parTrans" cxnId="{F348F97D-9FFD-8A44-A8FA-7655CDB4B805}">
      <dgm:prSet/>
      <dgm:spPr>
        <a:ln w="19050" cmpd="sng"/>
      </dgm:spPr>
      <dgm:t>
        <a:bodyPr/>
        <a:lstStyle/>
        <a:p>
          <a:pPr algn="ctr"/>
          <a:endParaRPr lang="de-DE"/>
        </a:p>
      </dgm:t>
    </dgm:pt>
    <dgm:pt modelId="{67D89A29-5205-4A4A-BFA1-7382BC248969}" type="sibTrans" cxnId="{F348F97D-9FFD-8A44-A8FA-7655CDB4B805}">
      <dgm:prSet/>
      <dgm:spPr/>
      <dgm:t>
        <a:bodyPr/>
        <a:lstStyle/>
        <a:p>
          <a:pPr algn="ctr"/>
          <a:endParaRPr lang="de-DE"/>
        </a:p>
      </dgm:t>
    </dgm:pt>
    <dgm:pt modelId="{F2ABEEF9-90DA-D84F-BFC7-46BDCC3755CF}">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2 questions</a:t>
          </a:r>
        </a:p>
      </dgm:t>
    </dgm:pt>
    <dgm:pt modelId="{CF0A1F03-F5A9-F84D-AC30-00DE99F18494}" type="parTrans" cxnId="{D055AFB9-CC20-0B42-AF00-626DCDDF4145}">
      <dgm:prSet/>
      <dgm:spPr>
        <a:ln w="19050" cmpd="sng"/>
      </dgm:spPr>
      <dgm:t>
        <a:bodyPr/>
        <a:lstStyle/>
        <a:p>
          <a:pPr algn="ctr"/>
          <a:endParaRPr lang="de-DE"/>
        </a:p>
      </dgm:t>
    </dgm:pt>
    <dgm:pt modelId="{A28949DD-91DF-D643-8388-806D89BC25A7}" type="sibTrans" cxnId="{D055AFB9-CC20-0B42-AF00-626DCDDF4145}">
      <dgm:prSet/>
      <dgm:spPr/>
      <dgm:t>
        <a:bodyPr/>
        <a:lstStyle/>
        <a:p>
          <a:pPr algn="ctr"/>
          <a:endParaRPr lang="de-DE"/>
        </a:p>
      </dgm:t>
    </dgm:pt>
    <dgm:pt modelId="{E9834912-DB43-5F49-8DBB-1D72F8818A78}">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Resource Management</a:t>
          </a:r>
        </a:p>
      </dgm:t>
    </dgm:pt>
    <dgm:pt modelId="{A64EB316-C590-9145-99F5-AB759C5A4F82}" type="parTrans" cxnId="{157A35EC-996D-404E-BDEE-FB4BF7F40D8F}">
      <dgm:prSet/>
      <dgm:spPr>
        <a:ln w="19050" cmpd="sng"/>
      </dgm:spPr>
      <dgm:t>
        <a:bodyPr/>
        <a:lstStyle/>
        <a:p>
          <a:pPr algn="ctr"/>
          <a:endParaRPr lang="de-DE"/>
        </a:p>
      </dgm:t>
    </dgm:pt>
    <dgm:pt modelId="{55E31732-56EC-A143-9EB2-C50383D6B30F}" type="sibTrans" cxnId="{157A35EC-996D-404E-BDEE-FB4BF7F40D8F}">
      <dgm:prSet/>
      <dgm:spPr/>
      <dgm:t>
        <a:bodyPr/>
        <a:lstStyle/>
        <a:p>
          <a:pPr algn="ctr"/>
          <a:endParaRPr lang="de-DE"/>
        </a:p>
      </dgm:t>
    </dgm:pt>
    <dgm:pt modelId="{4E40E7D5-3D41-5F48-B567-6D8F68DBBBD4}">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a:latin typeface="Sentinel Light" panose="02000000000000000000" pitchFamily="50" charset="0"/>
            </a:rPr>
            <a:t> 6 questions</a:t>
          </a:r>
        </a:p>
      </dgm:t>
    </dgm:pt>
    <dgm:pt modelId="{907F2898-DFE9-FB4D-BCE3-E20CA61BEF94}" type="parTrans" cxnId="{F099FB6E-37FD-024B-AD7C-25FD103DB306}">
      <dgm:prSet/>
      <dgm:spPr>
        <a:ln w="19050" cmpd="sng"/>
      </dgm:spPr>
      <dgm:t>
        <a:bodyPr/>
        <a:lstStyle/>
        <a:p>
          <a:pPr algn="ctr"/>
          <a:endParaRPr lang="de-DE"/>
        </a:p>
      </dgm:t>
    </dgm:pt>
    <dgm:pt modelId="{36A48F77-C959-8742-8E81-E71E898FF6C1}" type="sibTrans" cxnId="{F099FB6E-37FD-024B-AD7C-25FD103DB306}">
      <dgm:prSet/>
      <dgm:spPr/>
      <dgm:t>
        <a:bodyPr/>
        <a:lstStyle/>
        <a:p>
          <a:pPr algn="ctr"/>
          <a:endParaRPr lang="de-DE"/>
        </a:p>
      </dgm:t>
    </dgm:pt>
    <dgm:pt modelId="{50860211-B430-4744-A3A0-869E5B5CF369}">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pPr algn="ctr"/>
          <a:r>
            <a:rPr lang="de-DE" sz="800" b="0">
              <a:latin typeface="Sentinel Light" panose="02000000000000000000" pitchFamily="50" charset="0"/>
            </a:rPr>
            <a:t>Waste Management</a:t>
          </a:r>
        </a:p>
      </dgm:t>
    </dgm:pt>
    <dgm:pt modelId="{F5152E19-A468-9645-B806-F5C0C7EA3A70}" type="parTrans" cxnId="{AD38D29C-C320-FC44-9FDF-0CA3C8B17DB7}">
      <dgm:prSet/>
      <dgm:spPr>
        <a:ln w="19050" cmpd="sng"/>
      </dgm:spPr>
      <dgm:t>
        <a:bodyPr/>
        <a:lstStyle/>
        <a:p>
          <a:pPr algn="ctr"/>
          <a:endParaRPr lang="de-DE"/>
        </a:p>
      </dgm:t>
    </dgm:pt>
    <dgm:pt modelId="{96CC938F-7AEA-D641-BFDB-C97B75E4645F}" type="sibTrans" cxnId="{AD38D29C-C320-FC44-9FDF-0CA3C8B17DB7}">
      <dgm:prSet/>
      <dgm:spPr/>
      <dgm:t>
        <a:bodyPr/>
        <a:lstStyle/>
        <a:p>
          <a:pPr algn="ctr"/>
          <a:endParaRPr lang="de-DE"/>
        </a:p>
      </dgm:t>
    </dgm:pt>
    <dgm:pt modelId="{DCA58D45-97B5-8A4D-B424-20CDBA833DB3}">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pPr algn="ctr"/>
          <a:r>
            <a:rPr lang="de-DE" sz="800" b="0" i="1" dirty="0">
              <a:latin typeface="Sentinel Light" panose="02000000000000000000" pitchFamily="50" charset="0"/>
            </a:rPr>
            <a:t> 1 question</a:t>
          </a:r>
        </a:p>
      </dgm:t>
    </dgm:pt>
    <dgm:pt modelId="{F14BFD91-040C-A442-8CC5-336B228BB36E}" type="parTrans" cxnId="{928E589C-A413-9D44-84D0-5146D2A2598B}">
      <dgm:prSet/>
      <dgm:spPr>
        <a:ln w="19050" cmpd="sng"/>
      </dgm:spPr>
      <dgm:t>
        <a:bodyPr/>
        <a:lstStyle/>
        <a:p>
          <a:pPr algn="ctr"/>
          <a:endParaRPr lang="de-DE"/>
        </a:p>
      </dgm:t>
    </dgm:pt>
    <dgm:pt modelId="{76AB0BB2-40EE-774D-BA08-030AB18FBE68}" type="sibTrans" cxnId="{928E589C-A413-9D44-84D0-5146D2A2598B}">
      <dgm:prSet/>
      <dgm:spPr/>
      <dgm:t>
        <a:bodyPr/>
        <a:lstStyle/>
        <a:p>
          <a:pPr algn="ctr"/>
          <a:endParaRPr lang="de-DE"/>
        </a:p>
      </dgm:t>
    </dgm:pt>
    <dgm:pt modelId="{8A5735FB-3413-A44D-A9C2-912F70AC6A7A}">
      <dgm:prSet phldrT="[Text]" custT="1">
        <dgm:style>
          <a:lnRef idx="2">
            <a:schemeClr val="dk1"/>
          </a:lnRef>
          <a:fillRef idx="1">
            <a:schemeClr val="lt1"/>
          </a:fillRef>
          <a:effectRef idx="0">
            <a:schemeClr val="dk1"/>
          </a:effectRef>
          <a:fontRef idx="minor">
            <a:schemeClr val="dk1"/>
          </a:fontRef>
        </dgm:style>
      </dgm:prSet>
      <dgm:spPr>
        <a:solidFill>
          <a:srgbClr val="CF3E3B"/>
        </a:solidFill>
        <a:ln>
          <a:solidFill>
            <a:schemeClr val="tx1"/>
          </a:solidFill>
        </a:ln>
        <a:effectLst/>
      </dgm:spPr>
      <dgm:t>
        <a:bodyPr/>
        <a:lstStyle/>
        <a:p>
          <a:pPr algn="ctr"/>
          <a:endParaRPr lang="de-DE" sz="800" b="1">
            <a:solidFill>
              <a:schemeClr val="bg1"/>
            </a:solidFill>
            <a:latin typeface="Sentinel Light" panose="02000000000000000000" pitchFamily="50" charset="0"/>
          </a:endParaRPr>
        </a:p>
      </dgm:t>
    </dgm:pt>
    <dgm:pt modelId="{A9D98169-AFD8-CE43-913E-E808E327FAC9}" type="parTrans" cxnId="{9CF080ED-114E-9B43-BDA3-B08C09328AB1}">
      <dgm:prSet/>
      <dgm:spPr/>
      <dgm:t>
        <a:bodyPr/>
        <a:lstStyle/>
        <a:p>
          <a:pPr algn="ctr"/>
          <a:endParaRPr lang="de-DE"/>
        </a:p>
      </dgm:t>
    </dgm:pt>
    <dgm:pt modelId="{1D3C9598-6451-4C40-AE52-8AE79D57074B}" type="sibTrans" cxnId="{9CF080ED-114E-9B43-BDA3-B08C09328AB1}">
      <dgm:prSet/>
      <dgm:spPr/>
      <dgm:t>
        <a:bodyPr/>
        <a:lstStyle/>
        <a:p>
          <a:pPr algn="ctr"/>
          <a:endParaRPr lang="de-DE"/>
        </a:p>
      </dgm:t>
    </dgm:pt>
    <dgm:pt modelId="{919229C8-2168-4209-8C16-CE6530A4BD86}">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r>
            <a:rPr lang="de-DE" sz="800" b="0" dirty="0">
              <a:latin typeface="Sentinel Light" panose="02000000000000000000" pitchFamily="50" charset="0"/>
            </a:rPr>
            <a:t>Performance Management</a:t>
          </a:r>
        </a:p>
      </dgm:t>
    </dgm:pt>
    <dgm:pt modelId="{D23014BC-6F8D-4E9E-97C1-844CE7D45182}" type="parTrans" cxnId="{45B0D738-A3F4-4C99-BE4E-B9F93DB32287}">
      <dgm:prSet/>
      <dgm:spPr>
        <a:ln w="19050">
          <a:solidFill>
            <a:schemeClr val="tx1"/>
          </a:solidFill>
        </a:ln>
      </dgm:spPr>
      <dgm:t>
        <a:bodyPr/>
        <a:lstStyle/>
        <a:p>
          <a:endParaRPr lang="en-US"/>
        </a:p>
      </dgm:t>
    </dgm:pt>
    <dgm:pt modelId="{57B1723B-2CE8-4DD4-B5DB-0FD3A3F16564}" type="sibTrans" cxnId="{45B0D738-A3F4-4C99-BE4E-B9F93DB32287}">
      <dgm:prSet/>
      <dgm:spPr/>
      <dgm:t>
        <a:bodyPr/>
        <a:lstStyle/>
        <a:p>
          <a:endParaRPr lang="en-US"/>
        </a:p>
      </dgm:t>
    </dgm:pt>
    <dgm:pt modelId="{90A399B1-0CCB-4F65-8F4A-757EA1ECDA4A}">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r>
            <a:rPr lang="de-DE" sz="800" b="0" i="1" dirty="0">
              <a:latin typeface="Sentinel Light" panose="02000000000000000000" pitchFamily="50" charset="0"/>
            </a:rPr>
            <a:t> 3 questions</a:t>
          </a:r>
        </a:p>
      </dgm:t>
    </dgm:pt>
    <dgm:pt modelId="{BD49A6A7-ACE9-4C54-B58D-A6EF16669188}" type="parTrans" cxnId="{E3EA6463-CC52-4EB4-A6A8-DF9F818BB89C}">
      <dgm:prSet/>
      <dgm:spPr>
        <a:ln w="19050" cmpd="sng"/>
      </dgm:spPr>
      <dgm:t>
        <a:bodyPr/>
        <a:lstStyle/>
        <a:p>
          <a:endParaRPr lang="de-DE"/>
        </a:p>
      </dgm:t>
    </dgm:pt>
    <dgm:pt modelId="{37BA4A55-3E12-43B8-AA62-6A53AD5CB404}" type="sibTrans" cxnId="{E3EA6463-CC52-4EB4-A6A8-DF9F818BB89C}">
      <dgm:prSet/>
      <dgm:spPr/>
      <dgm:t>
        <a:bodyPr/>
        <a:lstStyle/>
        <a:p>
          <a:endParaRPr lang="en-US"/>
        </a:p>
      </dgm:t>
    </dgm:pt>
    <dgm:pt modelId="{588D5C09-CB2C-43B8-A96F-84A42B1EE78D}">
      <dgm:prSet phldrT="[Text]" custT="1">
        <dgm:style>
          <a:lnRef idx="2">
            <a:schemeClr val="dk1"/>
          </a:lnRef>
          <a:fillRef idx="1">
            <a:schemeClr val="lt1"/>
          </a:fillRef>
          <a:effectRef idx="0">
            <a:schemeClr val="dk1"/>
          </a:effectRef>
          <a:fontRef idx="minor">
            <a:schemeClr val="dk1"/>
          </a:fontRef>
        </dgm:style>
      </dgm:prSet>
      <dgm:spPr>
        <a:solidFill>
          <a:srgbClr val="F0D0D0"/>
        </a:solidFill>
        <a:ln>
          <a:solidFill>
            <a:schemeClr val="tx1"/>
          </a:solidFill>
        </a:ln>
        <a:effectLst/>
      </dgm:spPr>
      <dgm:t>
        <a:bodyPr/>
        <a:lstStyle/>
        <a:p>
          <a:r>
            <a:rPr lang="de-DE" sz="800" b="0" dirty="0">
              <a:latin typeface="Sentinel Light" panose="02000000000000000000" pitchFamily="50" charset="0"/>
            </a:rPr>
            <a:t>Health and Safety Performance</a:t>
          </a:r>
        </a:p>
      </dgm:t>
    </dgm:pt>
    <dgm:pt modelId="{70538674-D269-4793-B374-B5F75D07BBB7}" type="parTrans" cxnId="{C089E4F8-2390-4D16-9BAE-19802EABB7A0}">
      <dgm:prSet/>
      <dgm:spPr>
        <a:ln w="19050">
          <a:solidFill>
            <a:schemeClr val="tx1"/>
          </a:solidFill>
        </a:ln>
      </dgm:spPr>
      <dgm:t>
        <a:bodyPr/>
        <a:lstStyle/>
        <a:p>
          <a:endParaRPr lang="en-US"/>
        </a:p>
      </dgm:t>
    </dgm:pt>
    <dgm:pt modelId="{608130EB-6D63-4EAE-A05D-BF17182D5ADB}" type="sibTrans" cxnId="{C089E4F8-2390-4D16-9BAE-19802EABB7A0}">
      <dgm:prSet/>
      <dgm:spPr/>
      <dgm:t>
        <a:bodyPr/>
        <a:lstStyle/>
        <a:p>
          <a:endParaRPr lang="en-US"/>
        </a:p>
      </dgm:t>
    </dgm:pt>
    <dgm:pt modelId="{6438EF7C-1D45-4E33-83BC-9EA3C7F710F9}">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a:solidFill>
            <a:schemeClr val="tx1"/>
          </a:solidFill>
        </a:ln>
        <a:effectLst/>
      </dgm:spPr>
      <dgm:t>
        <a:bodyPr/>
        <a:lstStyle/>
        <a:p>
          <a:r>
            <a:rPr lang="de-DE" sz="800" b="0" i="1" dirty="0">
              <a:latin typeface="Sentinel Light" panose="02000000000000000000" pitchFamily="50" charset="0"/>
            </a:rPr>
            <a:t>4 questions</a:t>
          </a:r>
        </a:p>
      </dgm:t>
    </dgm:pt>
    <dgm:pt modelId="{F29F696E-88F8-4596-BA57-C2093B26DC36}" type="parTrans" cxnId="{44C5F25D-7440-4004-994F-C6D357783EAC}">
      <dgm:prSet/>
      <dgm:spPr>
        <a:ln w="19050" cmpd="sng"/>
      </dgm:spPr>
      <dgm:t>
        <a:bodyPr/>
        <a:lstStyle/>
        <a:p>
          <a:endParaRPr lang="de-DE"/>
        </a:p>
      </dgm:t>
    </dgm:pt>
    <dgm:pt modelId="{8087885B-9332-4457-A197-B14832F9ED43}" type="sibTrans" cxnId="{44C5F25D-7440-4004-994F-C6D357783EAC}">
      <dgm:prSet/>
      <dgm:spPr/>
      <dgm:t>
        <a:bodyPr/>
        <a:lstStyle/>
        <a:p>
          <a:endParaRPr lang="en-US"/>
        </a:p>
      </dgm:t>
    </dgm:pt>
    <dgm:pt modelId="{403824F7-A3CC-4077-8AE1-89930417981E}">
      <dgm:prSet custT="1"/>
      <dgm:spPr>
        <a:noFill/>
        <a:effectLst/>
      </dgm:spPr>
      <dgm:t>
        <a:bodyPr/>
        <a:lstStyle/>
        <a:p>
          <a:r>
            <a:rPr lang="de-DE" sz="900" b="1">
              <a:solidFill>
                <a:schemeClr val="bg1"/>
              </a:solidFill>
              <a:latin typeface="Sentinel Light" panose="02000000000000000000" pitchFamily="50" charset="0"/>
            </a:rPr>
            <a:t>Sustainability Award Score</a:t>
          </a:r>
        </a:p>
      </dgm:t>
    </dgm:pt>
    <dgm:pt modelId="{76D19A35-CA8A-4A72-A529-37F689A42DB0}" type="parTrans" cxnId="{EEF98182-2477-41B4-A380-F6C299E67152}">
      <dgm:prSet/>
      <dgm:spPr/>
      <dgm:t>
        <a:bodyPr/>
        <a:lstStyle/>
        <a:p>
          <a:endParaRPr lang="en-US"/>
        </a:p>
      </dgm:t>
    </dgm:pt>
    <dgm:pt modelId="{0E919314-DE92-487A-8F7C-83AAEDF9AB27}" type="sibTrans" cxnId="{EEF98182-2477-41B4-A380-F6C299E67152}">
      <dgm:prSet/>
      <dgm:spPr/>
      <dgm:t>
        <a:bodyPr/>
        <a:lstStyle/>
        <a:p>
          <a:endParaRPr lang="en-US"/>
        </a:p>
      </dgm:t>
    </dgm:pt>
    <dgm:pt modelId="{1AEE4C5C-8FDC-4885-BFBF-E68AE59336E1}">
      <dgm:prSet custT="1"/>
      <dgm:spPr>
        <a:noFill/>
        <a:effectLst/>
      </dgm:spPr>
      <dgm:t>
        <a:bodyPr/>
        <a:lstStyle/>
        <a:p>
          <a:r>
            <a:rPr lang="de-DE" sz="800" b="1" i="0">
              <a:solidFill>
                <a:schemeClr val="accent6">
                  <a:lumMod val="20000"/>
                  <a:lumOff val="80000"/>
                </a:schemeClr>
              </a:solidFill>
              <a:latin typeface="Sentinel Light" panose="02000000000000000000" pitchFamily="50" charset="0"/>
            </a:rPr>
            <a:t>Industry Sector Specific Weighting</a:t>
          </a:r>
          <a:endParaRPr lang="de-DE" sz="800" b="1">
            <a:solidFill>
              <a:schemeClr val="bg1"/>
            </a:solidFill>
            <a:latin typeface="Sentinel Light" panose="02000000000000000000" pitchFamily="50" charset="0"/>
          </a:endParaRPr>
        </a:p>
      </dgm:t>
    </dgm:pt>
    <dgm:pt modelId="{9AB8ACE0-F7ED-4DD6-95CE-DBABC815C643}" type="parTrans" cxnId="{B27FE15F-D2A9-4C42-9F27-BE5B62935CBA}">
      <dgm:prSet/>
      <dgm:spPr/>
      <dgm:t>
        <a:bodyPr/>
        <a:lstStyle/>
        <a:p>
          <a:endParaRPr lang="en-US"/>
        </a:p>
      </dgm:t>
    </dgm:pt>
    <dgm:pt modelId="{9ADAE5A6-2EAA-405C-8F52-F59557533352}" type="sibTrans" cxnId="{B27FE15F-D2A9-4C42-9F27-BE5B62935CBA}">
      <dgm:prSet/>
      <dgm:spPr/>
      <dgm:t>
        <a:bodyPr/>
        <a:lstStyle/>
        <a:p>
          <a:endParaRPr lang="en-US"/>
        </a:p>
      </dgm:t>
    </dgm:pt>
    <dgm:pt modelId="{37188D1D-5744-CF48-BA9C-77010E576D63}" type="pres">
      <dgm:prSet presAssocID="{E732C02B-9C8A-B344-88C0-EE41723CAC11}" presName="diagram" presStyleCnt="0">
        <dgm:presLayoutVars>
          <dgm:chPref val="1"/>
          <dgm:dir/>
          <dgm:animOne val="branch"/>
          <dgm:animLvl val="lvl"/>
          <dgm:resizeHandles val="exact"/>
        </dgm:presLayoutVars>
      </dgm:prSet>
      <dgm:spPr/>
    </dgm:pt>
    <dgm:pt modelId="{105110B1-3D7A-274F-9699-C655E6495209}" type="pres">
      <dgm:prSet presAssocID="{8A5735FB-3413-A44D-A9C2-912F70AC6A7A}" presName="root1" presStyleCnt="0"/>
      <dgm:spPr/>
    </dgm:pt>
    <dgm:pt modelId="{096320D1-072E-D94D-8A2A-61AF5727BC58}" type="pres">
      <dgm:prSet presAssocID="{8A5735FB-3413-A44D-A9C2-912F70AC6A7A}" presName="LevelOneTextNode" presStyleLbl="node0" presStyleIdx="0" presStyleCnt="3" custScaleX="98395" custScaleY="168867">
        <dgm:presLayoutVars>
          <dgm:chPref val="3"/>
        </dgm:presLayoutVars>
      </dgm:prSet>
      <dgm:spPr>
        <a:prstGeom prst="ellipse">
          <a:avLst/>
        </a:prstGeom>
      </dgm:spPr>
    </dgm:pt>
    <dgm:pt modelId="{A6D4ACA0-5182-8247-8247-B589B6F704E3}" type="pres">
      <dgm:prSet presAssocID="{8A5735FB-3413-A44D-A9C2-912F70AC6A7A}" presName="level2hierChild" presStyleCnt="0"/>
      <dgm:spPr/>
    </dgm:pt>
    <dgm:pt modelId="{F806841F-B63B-9D4B-96BB-CBBF085A1258}" type="pres">
      <dgm:prSet presAssocID="{C3A7C31B-64C7-DF4D-834E-C8F4E6A820FB}" presName="conn2-1" presStyleLbl="parChTrans1D2" presStyleIdx="0" presStyleCnt="1"/>
      <dgm:spPr/>
    </dgm:pt>
    <dgm:pt modelId="{F5A8190A-D465-1B49-8318-72D64ED070D0}" type="pres">
      <dgm:prSet presAssocID="{C3A7C31B-64C7-DF4D-834E-C8F4E6A820FB}" presName="connTx" presStyleLbl="parChTrans1D2" presStyleIdx="0" presStyleCnt="1"/>
      <dgm:spPr/>
    </dgm:pt>
    <dgm:pt modelId="{D47C92A7-B46F-2547-BF81-239BB63A7930}" type="pres">
      <dgm:prSet presAssocID="{F0C0515B-FF43-E940-9D10-1C95960646A1}" presName="root2" presStyleCnt="0"/>
      <dgm:spPr/>
    </dgm:pt>
    <dgm:pt modelId="{E361F0CE-5CC7-BF45-8EBA-67861228BFBC}" type="pres">
      <dgm:prSet presAssocID="{F0C0515B-FF43-E940-9D10-1C95960646A1}" presName="LevelTwoTextNode" presStyleLbl="node2" presStyleIdx="0" presStyleCnt="1" custScaleX="98395" custScaleY="157947" custLinFactNeighborX="-15734">
        <dgm:presLayoutVars>
          <dgm:chPref val="3"/>
        </dgm:presLayoutVars>
      </dgm:prSet>
      <dgm:spPr>
        <a:prstGeom prst="hexagon">
          <a:avLst/>
        </a:prstGeom>
      </dgm:spPr>
    </dgm:pt>
    <dgm:pt modelId="{BFB78FE0-F6E1-D643-A8D3-54973F1400C6}" type="pres">
      <dgm:prSet presAssocID="{F0C0515B-FF43-E940-9D10-1C95960646A1}" presName="level3hierChild" presStyleCnt="0"/>
      <dgm:spPr/>
    </dgm:pt>
    <dgm:pt modelId="{4D6D4B03-E816-3141-A6A2-DFB3FB689FD0}" type="pres">
      <dgm:prSet presAssocID="{F122FBD3-6DBC-1E4F-8092-22CC758199D7}" presName="conn2-1" presStyleLbl="parChTrans1D3" presStyleIdx="0" presStyleCnt="5"/>
      <dgm:spPr/>
    </dgm:pt>
    <dgm:pt modelId="{53229336-B762-DE4F-8960-9E153564691E}" type="pres">
      <dgm:prSet presAssocID="{F122FBD3-6DBC-1E4F-8092-22CC758199D7}" presName="connTx" presStyleLbl="parChTrans1D3" presStyleIdx="0" presStyleCnt="5"/>
      <dgm:spPr/>
    </dgm:pt>
    <dgm:pt modelId="{3E31B925-6E34-BE40-B7DA-024E071BA34B}" type="pres">
      <dgm:prSet presAssocID="{392E5F28-3862-D546-AD0C-0966217D1945}" presName="root2" presStyleCnt="0"/>
      <dgm:spPr/>
    </dgm:pt>
    <dgm:pt modelId="{788EABE8-93EB-9640-A2B3-44EDD30DB8A6}" type="pres">
      <dgm:prSet presAssocID="{392E5F28-3862-D546-AD0C-0966217D1945}" presName="LevelTwoTextNode" presStyleLbl="node3" presStyleIdx="0" presStyleCnt="5" custScaleX="98395" custScaleY="207872">
        <dgm:presLayoutVars>
          <dgm:chPref val="3"/>
        </dgm:presLayoutVars>
      </dgm:prSet>
      <dgm:spPr>
        <a:prstGeom prst="rect">
          <a:avLst/>
        </a:prstGeom>
      </dgm:spPr>
    </dgm:pt>
    <dgm:pt modelId="{DD2F9CA3-61C8-B44F-96D2-70B5E320A08D}" type="pres">
      <dgm:prSet presAssocID="{392E5F28-3862-D546-AD0C-0966217D1945}" presName="level3hierChild" presStyleCnt="0"/>
      <dgm:spPr/>
    </dgm:pt>
    <dgm:pt modelId="{29901918-78AB-DF4A-B442-35E66F8FCC63}" type="pres">
      <dgm:prSet presAssocID="{39AD267D-585F-4C4B-BE51-325FF254E3A0}" presName="conn2-1" presStyleLbl="parChTrans1D4" presStyleIdx="0" presStyleCnt="28"/>
      <dgm:spPr/>
    </dgm:pt>
    <dgm:pt modelId="{97E60895-1F47-4141-845A-1EDE5C7100CD}" type="pres">
      <dgm:prSet presAssocID="{39AD267D-585F-4C4B-BE51-325FF254E3A0}" presName="connTx" presStyleLbl="parChTrans1D4" presStyleIdx="0" presStyleCnt="28"/>
      <dgm:spPr/>
    </dgm:pt>
    <dgm:pt modelId="{3FEEC667-D0A0-1049-B7F3-0F87575DC3EC}" type="pres">
      <dgm:prSet presAssocID="{B9D34467-C776-9F4D-AB51-C7DEC3845BD2}" presName="root2" presStyleCnt="0"/>
      <dgm:spPr/>
    </dgm:pt>
    <dgm:pt modelId="{C492FB5B-2E4F-9542-9D75-9C30C5D46FED}" type="pres">
      <dgm:prSet presAssocID="{B9D34467-C776-9F4D-AB51-C7DEC3845BD2}" presName="LevelTwoTextNode" presStyleLbl="node4" presStyleIdx="0" presStyleCnt="28" custScaleX="103228" custScaleY="95175">
        <dgm:presLayoutVars>
          <dgm:chPref val="3"/>
        </dgm:presLayoutVars>
      </dgm:prSet>
      <dgm:spPr>
        <a:prstGeom prst="rect">
          <a:avLst/>
        </a:prstGeom>
      </dgm:spPr>
    </dgm:pt>
    <dgm:pt modelId="{57FDC4A9-7FDB-A846-9A33-072A7951FC39}" type="pres">
      <dgm:prSet presAssocID="{B9D34467-C776-9F4D-AB51-C7DEC3845BD2}" presName="level3hierChild" presStyleCnt="0"/>
      <dgm:spPr/>
    </dgm:pt>
    <dgm:pt modelId="{C1C05BEA-7E44-BA46-A53A-9B92A1627B7D}" type="pres">
      <dgm:prSet presAssocID="{6091AE48-E2E0-804E-B932-D3F9B7C1139B}" presName="conn2-1" presStyleLbl="parChTrans1D4" presStyleIdx="1" presStyleCnt="28"/>
      <dgm:spPr/>
    </dgm:pt>
    <dgm:pt modelId="{AE513127-3143-114C-A577-A1AD166996D0}" type="pres">
      <dgm:prSet presAssocID="{6091AE48-E2E0-804E-B932-D3F9B7C1139B}" presName="connTx" presStyleLbl="parChTrans1D4" presStyleIdx="1" presStyleCnt="28"/>
      <dgm:spPr/>
    </dgm:pt>
    <dgm:pt modelId="{7D862032-B036-7A48-9BD3-7B8C9E48B5C9}" type="pres">
      <dgm:prSet presAssocID="{E04A7F77-6425-C447-8D54-9CF65E1371E7}" presName="root2" presStyleCnt="0"/>
      <dgm:spPr/>
    </dgm:pt>
    <dgm:pt modelId="{EF08F781-00ED-1742-83FA-B2AEF6D8AD47}" type="pres">
      <dgm:prSet presAssocID="{E04A7F77-6425-C447-8D54-9CF65E1371E7}" presName="LevelTwoTextNode" presStyleLbl="node4" presStyleIdx="1" presStyleCnt="28" custScaleX="70008" custScaleY="95175">
        <dgm:presLayoutVars>
          <dgm:chPref val="3"/>
        </dgm:presLayoutVars>
      </dgm:prSet>
      <dgm:spPr>
        <a:prstGeom prst="flowChartDelay">
          <a:avLst/>
        </a:prstGeom>
      </dgm:spPr>
    </dgm:pt>
    <dgm:pt modelId="{E749F479-797D-774F-8E14-2DFA8988CA4A}" type="pres">
      <dgm:prSet presAssocID="{E04A7F77-6425-C447-8D54-9CF65E1371E7}" presName="level3hierChild" presStyleCnt="0"/>
      <dgm:spPr/>
    </dgm:pt>
    <dgm:pt modelId="{BAA92AEF-183F-064A-AEA7-5191F9058E67}" type="pres">
      <dgm:prSet presAssocID="{F1E2753A-7A5D-4746-8C1C-1981C001C7AD}" presName="conn2-1" presStyleLbl="parChTrans1D4" presStyleIdx="2" presStyleCnt="28"/>
      <dgm:spPr/>
    </dgm:pt>
    <dgm:pt modelId="{75CB6FCD-570F-6A42-BB33-1394042C885E}" type="pres">
      <dgm:prSet presAssocID="{F1E2753A-7A5D-4746-8C1C-1981C001C7AD}" presName="connTx" presStyleLbl="parChTrans1D4" presStyleIdx="2" presStyleCnt="28"/>
      <dgm:spPr/>
    </dgm:pt>
    <dgm:pt modelId="{83B52E4D-6521-F644-9417-D6636543080B}" type="pres">
      <dgm:prSet presAssocID="{B0E29413-EA75-4E4B-A299-3252BB8D8A43}" presName="root2" presStyleCnt="0"/>
      <dgm:spPr/>
    </dgm:pt>
    <dgm:pt modelId="{DEC12F07-D83B-A144-AC44-0ADC2FB9D688}" type="pres">
      <dgm:prSet presAssocID="{B0E29413-EA75-4E4B-A299-3252BB8D8A43}" presName="LevelTwoTextNode" presStyleLbl="node4" presStyleIdx="2" presStyleCnt="28" custScaleX="103228" custScaleY="95175">
        <dgm:presLayoutVars>
          <dgm:chPref val="3"/>
        </dgm:presLayoutVars>
      </dgm:prSet>
      <dgm:spPr>
        <a:prstGeom prst="rect">
          <a:avLst/>
        </a:prstGeom>
      </dgm:spPr>
    </dgm:pt>
    <dgm:pt modelId="{868ADE48-1EDC-4249-822F-11F93E51FC69}" type="pres">
      <dgm:prSet presAssocID="{B0E29413-EA75-4E4B-A299-3252BB8D8A43}" presName="level3hierChild" presStyleCnt="0"/>
      <dgm:spPr/>
    </dgm:pt>
    <dgm:pt modelId="{82245F89-5B28-2D49-BA70-932846680958}" type="pres">
      <dgm:prSet presAssocID="{49433E98-E0E9-3E41-B7D3-390723946728}" presName="conn2-1" presStyleLbl="parChTrans1D4" presStyleIdx="3" presStyleCnt="28"/>
      <dgm:spPr/>
    </dgm:pt>
    <dgm:pt modelId="{6EE8CD12-B856-C84E-80E8-20D60865BB09}" type="pres">
      <dgm:prSet presAssocID="{49433E98-E0E9-3E41-B7D3-390723946728}" presName="connTx" presStyleLbl="parChTrans1D4" presStyleIdx="3" presStyleCnt="28"/>
      <dgm:spPr/>
    </dgm:pt>
    <dgm:pt modelId="{346BF867-D650-1446-B747-60709730ECAB}" type="pres">
      <dgm:prSet presAssocID="{BE1E3FC1-CEE8-6143-A4C0-42FC3CD3ED20}" presName="root2" presStyleCnt="0"/>
      <dgm:spPr/>
    </dgm:pt>
    <dgm:pt modelId="{08A2CC37-BA8D-DF46-A8AB-9965183462B9}" type="pres">
      <dgm:prSet presAssocID="{BE1E3FC1-CEE8-6143-A4C0-42FC3CD3ED20}" presName="LevelTwoTextNode" presStyleLbl="node4" presStyleIdx="3" presStyleCnt="28" custScaleX="70008" custScaleY="95175">
        <dgm:presLayoutVars>
          <dgm:chPref val="3"/>
        </dgm:presLayoutVars>
      </dgm:prSet>
      <dgm:spPr>
        <a:prstGeom prst="flowChartDelay">
          <a:avLst/>
        </a:prstGeom>
      </dgm:spPr>
    </dgm:pt>
    <dgm:pt modelId="{432CABA1-14CD-D64C-BB91-FEDA6265A5A8}" type="pres">
      <dgm:prSet presAssocID="{BE1E3FC1-CEE8-6143-A4C0-42FC3CD3ED20}" presName="level3hierChild" presStyleCnt="0"/>
      <dgm:spPr/>
    </dgm:pt>
    <dgm:pt modelId="{097BB8F9-71B9-41A6-A53D-C12DE7AB43FB}" type="pres">
      <dgm:prSet presAssocID="{D23014BC-6F8D-4E9E-97C1-844CE7D45182}" presName="conn2-1" presStyleLbl="parChTrans1D4" presStyleIdx="4" presStyleCnt="28"/>
      <dgm:spPr/>
    </dgm:pt>
    <dgm:pt modelId="{DA4D0B8F-CACB-4552-9DCC-5AE6F2794990}" type="pres">
      <dgm:prSet presAssocID="{D23014BC-6F8D-4E9E-97C1-844CE7D45182}" presName="connTx" presStyleLbl="parChTrans1D4" presStyleIdx="4" presStyleCnt="28"/>
      <dgm:spPr/>
    </dgm:pt>
    <dgm:pt modelId="{EFD5EA78-A11A-4A6A-89C3-10AB26785D8E}" type="pres">
      <dgm:prSet presAssocID="{919229C8-2168-4209-8C16-CE6530A4BD86}" presName="root2" presStyleCnt="0"/>
      <dgm:spPr/>
    </dgm:pt>
    <dgm:pt modelId="{07CF65F2-CC82-4D40-9695-4030C4F0B2EB}" type="pres">
      <dgm:prSet presAssocID="{919229C8-2168-4209-8C16-CE6530A4BD86}" presName="LevelTwoTextNode" presStyleLbl="node4" presStyleIdx="4" presStyleCnt="28" custScaleX="103228" custScaleY="95175">
        <dgm:presLayoutVars>
          <dgm:chPref val="3"/>
        </dgm:presLayoutVars>
      </dgm:prSet>
      <dgm:spPr>
        <a:prstGeom prst="rect">
          <a:avLst/>
        </a:prstGeom>
      </dgm:spPr>
    </dgm:pt>
    <dgm:pt modelId="{714029D6-61FE-4B63-8297-8A793156B082}" type="pres">
      <dgm:prSet presAssocID="{919229C8-2168-4209-8C16-CE6530A4BD86}" presName="level3hierChild" presStyleCnt="0"/>
      <dgm:spPr/>
    </dgm:pt>
    <dgm:pt modelId="{31732416-AA18-493D-83EC-D12E2147CB21}" type="pres">
      <dgm:prSet presAssocID="{BD49A6A7-ACE9-4C54-B58D-A6EF16669188}" presName="conn2-1" presStyleLbl="parChTrans1D4" presStyleIdx="5" presStyleCnt="28"/>
      <dgm:spPr/>
    </dgm:pt>
    <dgm:pt modelId="{738558F3-48FE-4EA0-8D2A-B39E503A017E}" type="pres">
      <dgm:prSet presAssocID="{BD49A6A7-ACE9-4C54-B58D-A6EF16669188}" presName="connTx" presStyleLbl="parChTrans1D4" presStyleIdx="5" presStyleCnt="28"/>
      <dgm:spPr/>
    </dgm:pt>
    <dgm:pt modelId="{7062D67A-D7CE-4FD5-B3D3-8211F599BC3E}" type="pres">
      <dgm:prSet presAssocID="{90A399B1-0CCB-4F65-8F4A-757EA1ECDA4A}" presName="root2" presStyleCnt="0"/>
      <dgm:spPr/>
    </dgm:pt>
    <dgm:pt modelId="{8FF1C224-908A-4FAE-90EB-8A7B2B214B2A}" type="pres">
      <dgm:prSet presAssocID="{90A399B1-0CCB-4F65-8F4A-757EA1ECDA4A}" presName="LevelTwoTextNode" presStyleLbl="node4" presStyleIdx="5" presStyleCnt="28" custScaleX="70008" custScaleY="95175">
        <dgm:presLayoutVars>
          <dgm:chPref val="3"/>
        </dgm:presLayoutVars>
      </dgm:prSet>
      <dgm:spPr>
        <a:prstGeom prst="flowChartDelay">
          <a:avLst/>
        </a:prstGeom>
      </dgm:spPr>
    </dgm:pt>
    <dgm:pt modelId="{CC256501-58EA-45CF-8DA0-BE1F98164089}" type="pres">
      <dgm:prSet presAssocID="{90A399B1-0CCB-4F65-8F4A-757EA1ECDA4A}" presName="level3hierChild" presStyleCnt="0"/>
      <dgm:spPr/>
    </dgm:pt>
    <dgm:pt modelId="{D8AC81E1-04FD-4C35-B01C-D9E56DD08F4A}" type="pres">
      <dgm:prSet presAssocID="{70538674-D269-4793-B374-B5F75D07BBB7}" presName="conn2-1" presStyleLbl="parChTrans1D4" presStyleIdx="6" presStyleCnt="28"/>
      <dgm:spPr/>
    </dgm:pt>
    <dgm:pt modelId="{A84E41CC-E5F7-4066-BA83-EF3477E86D15}" type="pres">
      <dgm:prSet presAssocID="{70538674-D269-4793-B374-B5F75D07BBB7}" presName="connTx" presStyleLbl="parChTrans1D4" presStyleIdx="6" presStyleCnt="28"/>
      <dgm:spPr/>
    </dgm:pt>
    <dgm:pt modelId="{47A5C888-6695-4F3F-85C6-369364467382}" type="pres">
      <dgm:prSet presAssocID="{588D5C09-CB2C-43B8-A96F-84A42B1EE78D}" presName="root2" presStyleCnt="0"/>
      <dgm:spPr/>
    </dgm:pt>
    <dgm:pt modelId="{54BE2EBE-97C3-4561-B124-0D761A03D006}" type="pres">
      <dgm:prSet presAssocID="{588D5C09-CB2C-43B8-A96F-84A42B1EE78D}" presName="LevelTwoTextNode" presStyleLbl="node4" presStyleIdx="6" presStyleCnt="28" custScaleX="103228" custScaleY="95175">
        <dgm:presLayoutVars>
          <dgm:chPref val="3"/>
        </dgm:presLayoutVars>
      </dgm:prSet>
      <dgm:spPr>
        <a:prstGeom prst="rect">
          <a:avLst/>
        </a:prstGeom>
      </dgm:spPr>
    </dgm:pt>
    <dgm:pt modelId="{5E6AF2C3-455C-4AA7-A5EB-7D6F179DCBFC}" type="pres">
      <dgm:prSet presAssocID="{588D5C09-CB2C-43B8-A96F-84A42B1EE78D}" presName="level3hierChild" presStyleCnt="0"/>
      <dgm:spPr/>
    </dgm:pt>
    <dgm:pt modelId="{D03B5259-941C-47B5-884A-4ED784C312DC}" type="pres">
      <dgm:prSet presAssocID="{F29F696E-88F8-4596-BA57-C2093B26DC36}" presName="conn2-1" presStyleLbl="parChTrans1D4" presStyleIdx="7" presStyleCnt="28"/>
      <dgm:spPr/>
    </dgm:pt>
    <dgm:pt modelId="{023A0021-408B-42CE-A6F1-ED0488536795}" type="pres">
      <dgm:prSet presAssocID="{F29F696E-88F8-4596-BA57-C2093B26DC36}" presName="connTx" presStyleLbl="parChTrans1D4" presStyleIdx="7" presStyleCnt="28"/>
      <dgm:spPr/>
    </dgm:pt>
    <dgm:pt modelId="{DA7A34E9-DB5B-4CAA-AA34-431069F546F8}" type="pres">
      <dgm:prSet presAssocID="{6438EF7C-1D45-4E33-83BC-9EA3C7F710F9}" presName="root2" presStyleCnt="0"/>
      <dgm:spPr/>
    </dgm:pt>
    <dgm:pt modelId="{927F0A1D-A0D3-48EF-B24C-76444AFBFA51}" type="pres">
      <dgm:prSet presAssocID="{6438EF7C-1D45-4E33-83BC-9EA3C7F710F9}" presName="LevelTwoTextNode" presStyleLbl="node4" presStyleIdx="7" presStyleCnt="28" custScaleX="70008" custScaleY="95175">
        <dgm:presLayoutVars>
          <dgm:chPref val="3"/>
        </dgm:presLayoutVars>
      </dgm:prSet>
      <dgm:spPr>
        <a:prstGeom prst="flowChartDelay">
          <a:avLst/>
        </a:prstGeom>
      </dgm:spPr>
    </dgm:pt>
    <dgm:pt modelId="{D6F177F2-FEA7-4A99-B74D-55A61E2A619C}" type="pres">
      <dgm:prSet presAssocID="{6438EF7C-1D45-4E33-83BC-9EA3C7F710F9}" presName="level3hierChild" presStyleCnt="0"/>
      <dgm:spPr/>
    </dgm:pt>
    <dgm:pt modelId="{0EC5D33D-0FD0-8E4D-B6A1-12660A7B73B9}" type="pres">
      <dgm:prSet presAssocID="{D5FEE638-4B0B-144C-9A65-D78DACDD1BA0}" presName="conn2-1" presStyleLbl="parChTrans1D3" presStyleIdx="1" presStyleCnt="5"/>
      <dgm:spPr/>
    </dgm:pt>
    <dgm:pt modelId="{9D9DA2E9-2468-A74E-BD94-A49FFD11DEC5}" type="pres">
      <dgm:prSet presAssocID="{D5FEE638-4B0B-144C-9A65-D78DACDD1BA0}" presName="connTx" presStyleLbl="parChTrans1D3" presStyleIdx="1" presStyleCnt="5"/>
      <dgm:spPr/>
    </dgm:pt>
    <dgm:pt modelId="{51C98836-ED79-F14E-B613-190BB60D711A}" type="pres">
      <dgm:prSet presAssocID="{4D4802C9-1016-5640-A6A3-22D40C1A7757}" presName="root2" presStyleCnt="0"/>
      <dgm:spPr/>
    </dgm:pt>
    <dgm:pt modelId="{F76EECA4-7C7C-0A49-9405-664431D90427}" type="pres">
      <dgm:prSet presAssocID="{4D4802C9-1016-5640-A6A3-22D40C1A7757}" presName="LevelTwoTextNode" presStyleLbl="node3" presStyleIdx="1" presStyleCnt="5" custScaleX="98395" custScaleY="207872">
        <dgm:presLayoutVars>
          <dgm:chPref val="3"/>
        </dgm:presLayoutVars>
      </dgm:prSet>
      <dgm:spPr>
        <a:prstGeom prst="rect">
          <a:avLst/>
        </a:prstGeom>
      </dgm:spPr>
    </dgm:pt>
    <dgm:pt modelId="{AE500EFF-35D0-DB40-B143-E5A66E9C3D7F}" type="pres">
      <dgm:prSet presAssocID="{4D4802C9-1016-5640-A6A3-22D40C1A7757}" presName="level3hierChild" presStyleCnt="0"/>
      <dgm:spPr/>
    </dgm:pt>
    <dgm:pt modelId="{A4433D98-1CE5-2847-8AA4-F2436E53D205}" type="pres">
      <dgm:prSet presAssocID="{C25C77A1-8A6E-3548-9502-299A77A57247}" presName="conn2-1" presStyleLbl="parChTrans1D4" presStyleIdx="8" presStyleCnt="28"/>
      <dgm:spPr/>
    </dgm:pt>
    <dgm:pt modelId="{893C8BA3-A50A-5940-91C5-9ACD71DD1811}" type="pres">
      <dgm:prSet presAssocID="{C25C77A1-8A6E-3548-9502-299A77A57247}" presName="connTx" presStyleLbl="parChTrans1D4" presStyleIdx="8" presStyleCnt="28"/>
      <dgm:spPr/>
    </dgm:pt>
    <dgm:pt modelId="{D5A0406B-1D94-1C48-B3FD-3DC8AC7D82DF}" type="pres">
      <dgm:prSet presAssocID="{61E4C071-4484-FC45-8C0A-981A16E8FDDE}" presName="root2" presStyleCnt="0"/>
      <dgm:spPr/>
    </dgm:pt>
    <dgm:pt modelId="{AC56A097-6C47-2241-99E7-8B9116417329}" type="pres">
      <dgm:prSet presAssocID="{61E4C071-4484-FC45-8C0A-981A16E8FDDE}" presName="LevelTwoTextNode" presStyleLbl="node4" presStyleIdx="8" presStyleCnt="28" custScaleX="103228" custScaleY="95175">
        <dgm:presLayoutVars>
          <dgm:chPref val="3"/>
        </dgm:presLayoutVars>
      </dgm:prSet>
      <dgm:spPr>
        <a:prstGeom prst="rect">
          <a:avLst/>
        </a:prstGeom>
      </dgm:spPr>
    </dgm:pt>
    <dgm:pt modelId="{DCC7EB3D-AF67-4D44-9591-0BD03D31FFFD}" type="pres">
      <dgm:prSet presAssocID="{61E4C071-4484-FC45-8C0A-981A16E8FDDE}" presName="level3hierChild" presStyleCnt="0"/>
      <dgm:spPr/>
    </dgm:pt>
    <dgm:pt modelId="{BD8A623D-B6E2-814A-BD61-D329A8EB692E}" type="pres">
      <dgm:prSet presAssocID="{1178B830-2E1F-5740-B7AB-653E349F3617}" presName="conn2-1" presStyleLbl="parChTrans1D4" presStyleIdx="9" presStyleCnt="28"/>
      <dgm:spPr/>
    </dgm:pt>
    <dgm:pt modelId="{5C882AB0-A3E6-8249-9830-ADE6F1D08E1F}" type="pres">
      <dgm:prSet presAssocID="{1178B830-2E1F-5740-B7AB-653E349F3617}" presName="connTx" presStyleLbl="parChTrans1D4" presStyleIdx="9" presStyleCnt="28"/>
      <dgm:spPr/>
    </dgm:pt>
    <dgm:pt modelId="{AD896415-2BF5-1740-9CCA-08970395CFBA}" type="pres">
      <dgm:prSet presAssocID="{C3B9E018-D745-B64B-9673-13AB0E54992F}" presName="root2" presStyleCnt="0"/>
      <dgm:spPr/>
    </dgm:pt>
    <dgm:pt modelId="{28A985CD-ABDF-4948-9DC5-3CC493FFD7E6}" type="pres">
      <dgm:prSet presAssocID="{C3B9E018-D745-B64B-9673-13AB0E54992F}" presName="LevelTwoTextNode" presStyleLbl="node4" presStyleIdx="9" presStyleCnt="28" custScaleX="70008" custScaleY="95175">
        <dgm:presLayoutVars>
          <dgm:chPref val="3"/>
        </dgm:presLayoutVars>
      </dgm:prSet>
      <dgm:spPr>
        <a:prstGeom prst="flowChartDelay">
          <a:avLst/>
        </a:prstGeom>
      </dgm:spPr>
    </dgm:pt>
    <dgm:pt modelId="{31554B53-28B5-7346-8E62-3A89196F4D12}" type="pres">
      <dgm:prSet presAssocID="{C3B9E018-D745-B64B-9673-13AB0E54992F}" presName="level3hierChild" presStyleCnt="0"/>
      <dgm:spPr/>
    </dgm:pt>
    <dgm:pt modelId="{F2C05CEF-EA0E-8643-A49E-325C04CA7C4F}" type="pres">
      <dgm:prSet presAssocID="{357DE62C-BA1E-DA4A-98E5-FED452DD5753}" presName="conn2-1" presStyleLbl="parChTrans1D4" presStyleIdx="10" presStyleCnt="28"/>
      <dgm:spPr/>
    </dgm:pt>
    <dgm:pt modelId="{4F6998DF-D239-5B4F-B301-4E98A81E0A02}" type="pres">
      <dgm:prSet presAssocID="{357DE62C-BA1E-DA4A-98E5-FED452DD5753}" presName="connTx" presStyleLbl="parChTrans1D4" presStyleIdx="10" presStyleCnt="28"/>
      <dgm:spPr/>
    </dgm:pt>
    <dgm:pt modelId="{CDE82670-3CB1-7247-AED6-E2C0C83BD073}" type="pres">
      <dgm:prSet presAssocID="{79459695-9AFF-3245-923A-D09AD87134B7}" presName="root2" presStyleCnt="0"/>
      <dgm:spPr/>
    </dgm:pt>
    <dgm:pt modelId="{8116C1E9-673F-1247-A5AA-C755424B2BE2}" type="pres">
      <dgm:prSet presAssocID="{79459695-9AFF-3245-923A-D09AD87134B7}" presName="LevelTwoTextNode" presStyleLbl="node4" presStyleIdx="10" presStyleCnt="28" custScaleX="103228" custScaleY="95175">
        <dgm:presLayoutVars>
          <dgm:chPref val="3"/>
        </dgm:presLayoutVars>
      </dgm:prSet>
      <dgm:spPr>
        <a:prstGeom prst="rect">
          <a:avLst/>
        </a:prstGeom>
      </dgm:spPr>
    </dgm:pt>
    <dgm:pt modelId="{B6CA3D3D-DC82-BF44-AEC1-01EB40682B30}" type="pres">
      <dgm:prSet presAssocID="{79459695-9AFF-3245-923A-D09AD87134B7}" presName="level3hierChild" presStyleCnt="0"/>
      <dgm:spPr/>
    </dgm:pt>
    <dgm:pt modelId="{90600762-1653-D549-B460-46D5EDD0CB45}" type="pres">
      <dgm:prSet presAssocID="{F26A358C-A7B6-6A46-B413-16377A3D2415}" presName="conn2-1" presStyleLbl="parChTrans1D4" presStyleIdx="11" presStyleCnt="28"/>
      <dgm:spPr/>
    </dgm:pt>
    <dgm:pt modelId="{15456F9D-71AF-694A-9A91-67417F81B558}" type="pres">
      <dgm:prSet presAssocID="{F26A358C-A7B6-6A46-B413-16377A3D2415}" presName="connTx" presStyleLbl="parChTrans1D4" presStyleIdx="11" presStyleCnt="28"/>
      <dgm:spPr/>
    </dgm:pt>
    <dgm:pt modelId="{69F382B1-DE55-CD4B-815E-2BBB18F4B0EA}" type="pres">
      <dgm:prSet presAssocID="{15EB87BF-FCC7-CC46-9B80-5985903EB26E}" presName="root2" presStyleCnt="0"/>
      <dgm:spPr/>
    </dgm:pt>
    <dgm:pt modelId="{0985659B-8213-6842-9B51-E7BB3CA2E5D3}" type="pres">
      <dgm:prSet presAssocID="{15EB87BF-FCC7-CC46-9B80-5985903EB26E}" presName="LevelTwoTextNode" presStyleLbl="node4" presStyleIdx="11" presStyleCnt="28" custScaleX="70008" custScaleY="95175">
        <dgm:presLayoutVars>
          <dgm:chPref val="3"/>
        </dgm:presLayoutVars>
      </dgm:prSet>
      <dgm:spPr>
        <a:prstGeom prst="flowChartDelay">
          <a:avLst/>
        </a:prstGeom>
      </dgm:spPr>
    </dgm:pt>
    <dgm:pt modelId="{5FA7AE44-7D48-104E-81C7-03A36FC12D7D}" type="pres">
      <dgm:prSet presAssocID="{15EB87BF-FCC7-CC46-9B80-5985903EB26E}" presName="level3hierChild" presStyleCnt="0"/>
      <dgm:spPr/>
    </dgm:pt>
    <dgm:pt modelId="{E9F93F4B-337B-C841-B950-2EC58904CD88}" type="pres">
      <dgm:prSet presAssocID="{97C9B036-E3E1-4348-876F-F0B4B3402572}" presName="conn2-1" presStyleLbl="parChTrans1D3" presStyleIdx="2" presStyleCnt="5"/>
      <dgm:spPr/>
    </dgm:pt>
    <dgm:pt modelId="{C0037474-2784-1E40-BE9A-CC759142B7D7}" type="pres">
      <dgm:prSet presAssocID="{97C9B036-E3E1-4348-876F-F0B4B3402572}" presName="connTx" presStyleLbl="parChTrans1D3" presStyleIdx="2" presStyleCnt="5"/>
      <dgm:spPr/>
    </dgm:pt>
    <dgm:pt modelId="{91292483-55A2-CE47-8D5A-7FF9FE148890}" type="pres">
      <dgm:prSet presAssocID="{C8FE6813-E9A5-6545-878C-19EBD2646412}" presName="root2" presStyleCnt="0"/>
      <dgm:spPr/>
    </dgm:pt>
    <dgm:pt modelId="{2040AF63-547B-E54C-819B-F1E57DF5BF30}" type="pres">
      <dgm:prSet presAssocID="{C8FE6813-E9A5-6545-878C-19EBD2646412}" presName="LevelTwoTextNode" presStyleLbl="node3" presStyleIdx="2" presStyleCnt="5" custScaleX="98395" custScaleY="207872">
        <dgm:presLayoutVars>
          <dgm:chPref val="3"/>
        </dgm:presLayoutVars>
      </dgm:prSet>
      <dgm:spPr>
        <a:prstGeom prst="rect">
          <a:avLst/>
        </a:prstGeom>
      </dgm:spPr>
    </dgm:pt>
    <dgm:pt modelId="{FEC54A7E-52BE-6443-9E33-FBB4E6D7E5C4}" type="pres">
      <dgm:prSet presAssocID="{C8FE6813-E9A5-6545-878C-19EBD2646412}" presName="level3hierChild" presStyleCnt="0"/>
      <dgm:spPr/>
    </dgm:pt>
    <dgm:pt modelId="{F8885573-4FB3-024F-806D-AD7F576CB8F5}" type="pres">
      <dgm:prSet presAssocID="{A100EF10-ACF9-C244-9506-966B3079F506}" presName="conn2-1" presStyleLbl="parChTrans1D4" presStyleIdx="12" presStyleCnt="28"/>
      <dgm:spPr/>
    </dgm:pt>
    <dgm:pt modelId="{B1CB81AC-1E94-4943-8530-8161FE9D2CAC}" type="pres">
      <dgm:prSet presAssocID="{A100EF10-ACF9-C244-9506-966B3079F506}" presName="connTx" presStyleLbl="parChTrans1D4" presStyleIdx="12" presStyleCnt="28"/>
      <dgm:spPr/>
    </dgm:pt>
    <dgm:pt modelId="{2964686F-3F43-CD4B-8815-7907E4BCA808}" type="pres">
      <dgm:prSet presAssocID="{36046212-7A04-854D-826A-3AD26EFFBFF8}" presName="root2" presStyleCnt="0"/>
      <dgm:spPr/>
    </dgm:pt>
    <dgm:pt modelId="{2B0B859B-C6EC-3B45-800C-FB79D90EE812}" type="pres">
      <dgm:prSet presAssocID="{36046212-7A04-854D-826A-3AD26EFFBFF8}" presName="LevelTwoTextNode" presStyleLbl="node4" presStyleIdx="12" presStyleCnt="28" custScaleX="103228" custScaleY="95175">
        <dgm:presLayoutVars>
          <dgm:chPref val="3"/>
        </dgm:presLayoutVars>
      </dgm:prSet>
      <dgm:spPr>
        <a:prstGeom prst="rect">
          <a:avLst/>
        </a:prstGeom>
      </dgm:spPr>
    </dgm:pt>
    <dgm:pt modelId="{FEC28F55-B978-EE41-8DD3-FA0F2DA70B12}" type="pres">
      <dgm:prSet presAssocID="{36046212-7A04-854D-826A-3AD26EFFBFF8}" presName="level3hierChild" presStyleCnt="0"/>
      <dgm:spPr/>
    </dgm:pt>
    <dgm:pt modelId="{67FDC754-6F0F-3D46-AE34-6F45C796680E}" type="pres">
      <dgm:prSet presAssocID="{B9DB1E63-B3E4-4F48-A394-9BB16A068E3A}" presName="conn2-1" presStyleLbl="parChTrans1D4" presStyleIdx="13" presStyleCnt="28"/>
      <dgm:spPr/>
    </dgm:pt>
    <dgm:pt modelId="{FF676EC8-5EFF-F84B-BAC0-ABF5E118748C}" type="pres">
      <dgm:prSet presAssocID="{B9DB1E63-B3E4-4F48-A394-9BB16A068E3A}" presName="connTx" presStyleLbl="parChTrans1D4" presStyleIdx="13" presStyleCnt="28"/>
      <dgm:spPr/>
    </dgm:pt>
    <dgm:pt modelId="{3346224B-B372-A24D-8F12-A1BAF863C6CF}" type="pres">
      <dgm:prSet presAssocID="{CC969B77-F80A-624B-B8CD-3A305CFD57ED}" presName="root2" presStyleCnt="0"/>
      <dgm:spPr/>
    </dgm:pt>
    <dgm:pt modelId="{E8ABBA19-972F-2F4A-93F2-80DB3E5F2F65}" type="pres">
      <dgm:prSet presAssocID="{CC969B77-F80A-624B-B8CD-3A305CFD57ED}" presName="LevelTwoTextNode" presStyleLbl="node4" presStyleIdx="13" presStyleCnt="28" custScaleX="70008" custScaleY="95175">
        <dgm:presLayoutVars>
          <dgm:chPref val="3"/>
        </dgm:presLayoutVars>
      </dgm:prSet>
      <dgm:spPr>
        <a:prstGeom prst="flowChartDelay">
          <a:avLst/>
        </a:prstGeom>
      </dgm:spPr>
    </dgm:pt>
    <dgm:pt modelId="{47EDF343-6702-0E41-BC5F-C24D9F5BB576}" type="pres">
      <dgm:prSet presAssocID="{CC969B77-F80A-624B-B8CD-3A305CFD57ED}" presName="level3hierChild" presStyleCnt="0"/>
      <dgm:spPr/>
    </dgm:pt>
    <dgm:pt modelId="{A9D0D9F2-E98C-1B4F-A521-91ADD90E600F}" type="pres">
      <dgm:prSet presAssocID="{0CF094D0-384B-1449-93F5-7BCB8BF02523}" presName="conn2-1" presStyleLbl="parChTrans1D4" presStyleIdx="14" presStyleCnt="28"/>
      <dgm:spPr/>
    </dgm:pt>
    <dgm:pt modelId="{D74A3275-D17F-2E45-978B-D7FAD708BA38}" type="pres">
      <dgm:prSet presAssocID="{0CF094D0-384B-1449-93F5-7BCB8BF02523}" presName="connTx" presStyleLbl="parChTrans1D4" presStyleIdx="14" presStyleCnt="28"/>
      <dgm:spPr/>
    </dgm:pt>
    <dgm:pt modelId="{F8F0E19E-5C57-C943-8964-D381B5DDA230}" type="pres">
      <dgm:prSet presAssocID="{5EBDFA1D-15AD-CD41-BAE8-19818B187FAB}" presName="root2" presStyleCnt="0"/>
      <dgm:spPr/>
    </dgm:pt>
    <dgm:pt modelId="{F1CFFB59-E794-0540-BF22-7CE241D5D7BF}" type="pres">
      <dgm:prSet presAssocID="{5EBDFA1D-15AD-CD41-BAE8-19818B187FAB}" presName="LevelTwoTextNode" presStyleLbl="node4" presStyleIdx="14" presStyleCnt="28" custScaleX="103228" custScaleY="95175">
        <dgm:presLayoutVars>
          <dgm:chPref val="3"/>
        </dgm:presLayoutVars>
      </dgm:prSet>
      <dgm:spPr>
        <a:prstGeom prst="rect">
          <a:avLst/>
        </a:prstGeom>
      </dgm:spPr>
    </dgm:pt>
    <dgm:pt modelId="{10F90005-0D7D-8C4F-BA5E-97078BBF34DC}" type="pres">
      <dgm:prSet presAssocID="{5EBDFA1D-15AD-CD41-BAE8-19818B187FAB}" presName="level3hierChild" presStyleCnt="0"/>
      <dgm:spPr/>
    </dgm:pt>
    <dgm:pt modelId="{A460C66A-EF26-2C4D-9213-1BCB4E44ACC3}" type="pres">
      <dgm:prSet presAssocID="{8A1499F1-23BF-2445-BEB6-5CC6B42D2DC4}" presName="conn2-1" presStyleLbl="parChTrans1D4" presStyleIdx="15" presStyleCnt="28"/>
      <dgm:spPr/>
    </dgm:pt>
    <dgm:pt modelId="{29815E6D-315E-D84A-A061-CD967B2EE2E2}" type="pres">
      <dgm:prSet presAssocID="{8A1499F1-23BF-2445-BEB6-5CC6B42D2DC4}" presName="connTx" presStyleLbl="parChTrans1D4" presStyleIdx="15" presStyleCnt="28"/>
      <dgm:spPr/>
    </dgm:pt>
    <dgm:pt modelId="{D899CCFD-644D-3A40-ACBF-E14078DE8924}" type="pres">
      <dgm:prSet presAssocID="{01C0541C-3C24-2041-8BF6-ADFD0B790A9B}" presName="root2" presStyleCnt="0"/>
      <dgm:spPr/>
    </dgm:pt>
    <dgm:pt modelId="{487D7012-F013-CB47-908E-801BF21D337D}" type="pres">
      <dgm:prSet presAssocID="{01C0541C-3C24-2041-8BF6-ADFD0B790A9B}" presName="LevelTwoTextNode" presStyleLbl="node4" presStyleIdx="15" presStyleCnt="28" custScaleX="70008" custScaleY="95175">
        <dgm:presLayoutVars>
          <dgm:chPref val="3"/>
        </dgm:presLayoutVars>
      </dgm:prSet>
      <dgm:spPr>
        <a:prstGeom prst="flowChartDelay">
          <a:avLst/>
        </a:prstGeom>
      </dgm:spPr>
    </dgm:pt>
    <dgm:pt modelId="{D9091BBF-596D-7540-842B-97CE1B26865E}" type="pres">
      <dgm:prSet presAssocID="{01C0541C-3C24-2041-8BF6-ADFD0B790A9B}" presName="level3hierChild" presStyleCnt="0"/>
      <dgm:spPr/>
    </dgm:pt>
    <dgm:pt modelId="{C9B8A7F3-EF7C-9349-B1AE-498F5F69825B}" type="pres">
      <dgm:prSet presAssocID="{A375F4BF-8FAF-B447-8D42-00C541023BE3}" presName="conn2-1" presStyleLbl="parChTrans1D3" presStyleIdx="3" presStyleCnt="5"/>
      <dgm:spPr/>
    </dgm:pt>
    <dgm:pt modelId="{75AFD88F-4BCA-814B-AE9A-2C2A0D70E19C}" type="pres">
      <dgm:prSet presAssocID="{A375F4BF-8FAF-B447-8D42-00C541023BE3}" presName="connTx" presStyleLbl="parChTrans1D3" presStyleIdx="3" presStyleCnt="5"/>
      <dgm:spPr/>
    </dgm:pt>
    <dgm:pt modelId="{FC1419CA-4158-E249-970D-B51C0DEAF217}" type="pres">
      <dgm:prSet presAssocID="{B2291FBD-1FB0-0141-AA5E-A73FEB960FD7}" presName="root2" presStyleCnt="0"/>
      <dgm:spPr/>
    </dgm:pt>
    <dgm:pt modelId="{A5D713D8-9224-6642-915C-C0C885BC9512}" type="pres">
      <dgm:prSet presAssocID="{B2291FBD-1FB0-0141-AA5E-A73FEB960FD7}" presName="LevelTwoTextNode" presStyleLbl="node3" presStyleIdx="3" presStyleCnt="5" custScaleX="98395" custScaleY="207872">
        <dgm:presLayoutVars>
          <dgm:chPref val="3"/>
        </dgm:presLayoutVars>
      </dgm:prSet>
      <dgm:spPr>
        <a:prstGeom prst="rect">
          <a:avLst/>
        </a:prstGeom>
      </dgm:spPr>
    </dgm:pt>
    <dgm:pt modelId="{AD94D117-0734-3342-8B03-4516543FE5ED}" type="pres">
      <dgm:prSet presAssocID="{B2291FBD-1FB0-0141-AA5E-A73FEB960FD7}" presName="level3hierChild" presStyleCnt="0"/>
      <dgm:spPr/>
    </dgm:pt>
    <dgm:pt modelId="{C568D6B0-6A81-B049-B2B1-E85FB6D7D8B4}" type="pres">
      <dgm:prSet presAssocID="{961B5804-C1A9-F64F-BD82-95223D54E66A}" presName="conn2-1" presStyleLbl="parChTrans1D4" presStyleIdx="16" presStyleCnt="28"/>
      <dgm:spPr/>
    </dgm:pt>
    <dgm:pt modelId="{2B989DBB-1F1A-0942-8080-F0CCDEA0581D}" type="pres">
      <dgm:prSet presAssocID="{961B5804-C1A9-F64F-BD82-95223D54E66A}" presName="connTx" presStyleLbl="parChTrans1D4" presStyleIdx="16" presStyleCnt="28"/>
      <dgm:spPr/>
    </dgm:pt>
    <dgm:pt modelId="{584740E5-1937-2240-AB7C-C18B7480F336}" type="pres">
      <dgm:prSet presAssocID="{FFC00994-4CEE-0145-994C-F977F83E18BE}" presName="root2" presStyleCnt="0"/>
      <dgm:spPr/>
    </dgm:pt>
    <dgm:pt modelId="{281A5A27-60DC-924D-A65D-9CC75EBC615D}" type="pres">
      <dgm:prSet presAssocID="{FFC00994-4CEE-0145-994C-F977F83E18BE}" presName="LevelTwoTextNode" presStyleLbl="node4" presStyleIdx="16" presStyleCnt="28" custScaleX="103228" custScaleY="95175">
        <dgm:presLayoutVars>
          <dgm:chPref val="3"/>
        </dgm:presLayoutVars>
      </dgm:prSet>
      <dgm:spPr>
        <a:prstGeom prst="rect">
          <a:avLst/>
        </a:prstGeom>
      </dgm:spPr>
    </dgm:pt>
    <dgm:pt modelId="{68CB30EF-F563-8A43-BD67-094F3E544836}" type="pres">
      <dgm:prSet presAssocID="{FFC00994-4CEE-0145-994C-F977F83E18BE}" presName="level3hierChild" presStyleCnt="0"/>
      <dgm:spPr/>
    </dgm:pt>
    <dgm:pt modelId="{AE1BA62E-EA54-1E4E-A9B0-189328129440}" type="pres">
      <dgm:prSet presAssocID="{AC6517B8-2DDD-864F-AAC7-DEF4144075F7}" presName="conn2-1" presStyleLbl="parChTrans1D4" presStyleIdx="17" presStyleCnt="28"/>
      <dgm:spPr/>
    </dgm:pt>
    <dgm:pt modelId="{AF2EE2E5-5B5A-8C49-A046-2C144737EC1F}" type="pres">
      <dgm:prSet presAssocID="{AC6517B8-2DDD-864F-AAC7-DEF4144075F7}" presName="connTx" presStyleLbl="parChTrans1D4" presStyleIdx="17" presStyleCnt="28"/>
      <dgm:spPr/>
    </dgm:pt>
    <dgm:pt modelId="{24745BB2-77B9-C346-83AD-5DF88940F4ED}" type="pres">
      <dgm:prSet presAssocID="{82EFFA31-074F-9449-B16B-8D3DABD6C2FE}" presName="root2" presStyleCnt="0"/>
      <dgm:spPr/>
    </dgm:pt>
    <dgm:pt modelId="{21C2E19A-805F-9244-B341-EA14873C4FFA}" type="pres">
      <dgm:prSet presAssocID="{82EFFA31-074F-9449-B16B-8D3DABD6C2FE}" presName="LevelTwoTextNode" presStyleLbl="node4" presStyleIdx="17" presStyleCnt="28" custScaleX="70008" custScaleY="95175">
        <dgm:presLayoutVars>
          <dgm:chPref val="3"/>
        </dgm:presLayoutVars>
      </dgm:prSet>
      <dgm:spPr>
        <a:prstGeom prst="flowChartDelay">
          <a:avLst/>
        </a:prstGeom>
      </dgm:spPr>
    </dgm:pt>
    <dgm:pt modelId="{34C6428A-25D3-E24D-8E14-7DD82FFD7F7D}" type="pres">
      <dgm:prSet presAssocID="{82EFFA31-074F-9449-B16B-8D3DABD6C2FE}" presName="level3hierChild" presStyleCnt="0"/>
      <dgm:spPr/>
    </dgm:pt>
    <dgm:pt modelId="{092AAD95-DEAF-4A43-B44C-52AC5FBA4EC0}" type="pres">
      <dgm:prSet presAssocID="{1E6B66AE-C872-D440-9524-3FDA18D334E9}" presName="conn2-1" presStyleLbl="parChTrans1D4" presStyleIdx="18" presStyleCnt="28"/>
      <dgm:spPr/>
    </dgm:pt>
    <dgm:pt modelId="{05EE8ADA-AA0B-AF46-AA07-D968E4652FD3}" type="pres">
      <dgm:prSet presAssocID="{1E6B66AE-C872-D440-9524-3FDA18D334E9}" presName="connTx" presStyleLbl="parChTrans1D4" presStyleIdx="18" presStyleCnt="28"/>
      <dgm:spPr/>
    </dgm:pt>
    <dgm:pt modelId="{E773775A-4B33-8945-8AC5-64A93065F266}" type="pres">
      <dgm:prSet presAssocID="{0ABAC569-9056-C74B-BC11-FE9E328428CC}" presName="root2" presStyleCnt="0"/>
      <dgm:spPr/>
    </dgm:pt>
    <dgm:pt modelId="{6CBCA803-C078-EF4B-BDD2-5DD4F8E051DD}" type="pres">
      <dgm:prSet presAssocID="{0ABAC569-9056-C74B-BC11-FE9E328428CC}" presName="LevelTwoTextNode" presStyleLbl="node4" presStyleIdx="18" presStyleCnt="28" custScaleX="103228" custScaleY="95175">
        <dgm:presLayoutVars>
          <dgm:chPref val="3"/>
        </dgm:presLayoutVars>
      </dgm:prSet>
      <dgm:spPr>
        <a:prstGeom prst="rect">
          <a:avLst/>
        </a:prstGeom>
      </dgm:spPr>
    </dgm:pt>
    <dgm:pt modelId="{478E5366-C726-6C4C-A03B-AA077601A342}" type="pres">
      <dgm:prSet presAssocID="{0ABAC569-9056-C74B-BC11-FE9E328428CC}" presName="level3hierChild" presStyleCnt="0"/>
      <dgm:spPr/>
    </dgm:pt>
    <dgm:pt modelId="{DD13FEE2-5B30-6E48-A788-22CC08E61ACA}" type="pres">
      <dgm:prSet presAssocID="{EBF41D13-CFDE-2940-BA7C-A1945362BDAD}" presName="conn2-1" presStyleLbl="parChTrans1D4" presStyleIdx="19" presStyleCnt="28"/>
      <dgm:spPr/>
    </dgm:pt>
    <dgm:pt modelId="{EE1FF5D1-07A7-4747-9FB6-A1BC5475D163}" type="pres">
      <dgm:prSet presAssocID="{EBF41D13-CFDE-2940-BA7C-A1945362BDAD}" presName="connTx" presStyleLbl="parChTrans1D4" presStyleIdx="19" presStyleCnt="28"/>
      <dgm:spPr/>
    </dgm:pt>
    <dgm:pt modelId="{1E50390A-AA05-DB4D-90CE-CEDC7E057D12}" type="pres">
      <dgm:prSet presAssocID="{68CAF47A-C107-2D44-82EC-31B2BF46E3EC}" presName="root2" presStyleCnt="0"/>
      <dgm:spPr/>
    </dgm:pt>
    <dgm:pt modelId="{603EF138-25B6-A149-A372-E3CE6A776150}" type="pres">
      <dgm:prSet presAssocID="{68CAF47A-C107-2D44-82EC-31B2BF46E3EC}" presName="LevelTwoTextNode" presStyleLbl="node4" presStyleIdx="19" presStyleCnt="28" custScaleX="70008" custScaleY="95175">
        <dgm:presLayoutVars>
          <dgm:chPref val="3"/>
        </dgm:presLayoutVars>
      </dgm:prSet>
      <dgm:spPr>
        <a:prstGeom prst="flowChartDelay">
          <a:avLst/>
        </a:prstGeom>
      </dgm:spPr>
    </dgm:pt>
    <dgm:pt modelId="{FE91B73B-468C-CC43-AB50-C8D2AE65B526}" type="pres">
      <dgm:prSet presAssocID="{68CAF47A-C107-2D44-82EC-31B2BF46E3EC}" presName="level3hierChild" presStyleCnt="0"/>
      <dgm:spPr/>
    </dgm:pt>
    <dgm:pt modelId="{99D7E4AD-C3AE-5143-AAFB-9BBF35FB2261}" type="pres">
      <dgm:prSet presAssocID="{96993121-E157-1441-896F-4C3FFBAE9685}" presName="conn2-1" presStyleLbl="parChTrans1D4" presStyleIdx="20" presStyleCnt="28"/>
      <dgm:spPr/>
    </dgm:pt>
    <dgm:pt modelId="{109CBB4E-F714-7149-92F7-FCC8145E62A5}" type="pres">
      <dgm:prSet presAssocID="{96993121-E157-1441-896F-4C3FFBAE9685}" presName="connTx" presStyleLbl="parChTrans1D4" presStyleIdx="20" presStyleCnt="28"/>
      <dgm:spPr/>
    </dgm:pt>
    <dgm:pt modelId="{C263CC6E-95D1-8D4C-97F6-CC4A722929A1}" type="pres">
      <dgm:prSet presAssocID="{62760FA5-E49C-3E4C-A331-329D0465AA6B}" presName="root2" presStyleCnt="0"/>
      <dgm:spPr/>
    </dgm:pt>
    <dgm:pt modelId="{993F4979-E468-E940-9BDA-4E482582B6BB}" type="pres">
      <dgm:prSet presAssocID="{62760FA5-E49C-3E4C-A331-329D0465AA6B}" presName="LevelTwoTextNode" presStyleLbl="node4" presStyleIdx="20" presStyleCnt="28" custScaleX="103228" custScaleY="95175">
        <dgm:presLayoutVars>
          <dgm:chPref val="3"/>
        </dgm:presLayoutVars>
      </dgm:prSet>
      <dgm:spPr>
        <a:prstGeom prst="rect">
          <a:avLst/>
        </a:prstGeom>
      </dgm:spPr>
    </dgm:pt>
    <dgm:pt modelId="{4565B7AD-9D23-2B42-86B7-3CE0F6A2F38D}" type="pres">
      <dgm:prSet presAssocID="{62760FA5-E49C-3E4C-A331-329D0465AA6B}" presName="level3hierChild" presStyleCnt="0"/>
      <dgm:spPr/>
    </dgm:pt>
    <dgm:pt modelId="{4FD86255-03BD-284A-8C58-689E8B10CE4B}" type="pres">
      <dgm:prSet presAssocID="{FEE39981-44BB-F546-A57E-4A0C29CDC90D}" presName="conn2-1" presStyleLbl="parChTrans1D4" presStyleIdx="21" presStyleCnt="28"/>
      <dgm:spPr/>
    </dgm:pt>
    <dgm:pt modelId="{C0B2557A-BC02-174F-83C0-CB0A60C7D787}" type="pres">
      <dgm:prSet presAssocID="{FEE39981-44BB-F546-A57E-4A0C29CDC90D}" presName="connTx" presStyleLbl="parChTrans1D4" presStyleIdx="21" presStyleCnt="28"/>
      <dgm:spPr/>
    </dgm:pt>
    <dgm:pt modelId="{950B606B-74CB-4A49-B567-973F1271C4C9}" type="pres">
      <dgm:prSet presAssocID="{5710DFE1-5637-CB43-9E1F-10CFF23EDDBB}" presName="root2" presStyleCnt="0"/>
      <dgm:spPr/>
    </dgm:pt>
    <dgm:pt modelId="{F50D4F20-2E06-3947-A1B1-3E43D26B6970}" type="pres">
      <dgm:prSet presAssocID="{5710DFE1-5637-CB43-9E1F-10CFF23EDDBB}" presName="LevelTwoTextNode" presStyleLbl="node4" presStyleIdx="21" presStyleCnt="28" custScaleX="70008" custScaleY="95175">
        <dgm:presLayoutVars>
          <dgm:chPref val="3"/>
        </dgm:presLayoutVars>
      </dgm:prSet>
      <dgm:spPr>
        <a:prstGeom prst="flowChartDelay">
          <a:avLst/>
        </a:prstGeom>
      </dgm:spPr>
    </dgm:pt>
    <dgm:pt modelId="{3219569D-2B37-8D4A-8926-6313432693E7}" type="pres">
      <dgm:prSet presAssocID="{5710DFE1-5637-CB43-9E1F-10CFF23EDDBB}" presName="level3hierChild" presStyleCnt="0"/>
      <dgm:spPr/>
    </dgm:pt>
    <dgm:pt modelId="{5E782A72-BED8-2F49-B7FB-7CC8115FAEFF}" type="pres">
      <dgm:prSet presAssocID="{85881AAA-4B8A-864F-89A2-9730EBD3DA53}" presName="conn2-1" presStyleLbl="parChTrans1D3" presStyleIdx="4" presStyleCnt="5"/>
      <dgm:spPr/>
    </dgm:pt>
    <dgm:pt modelId="{4FEF8488-27E1-224C-AC7B-F6F39B70DFFF}" type="pres">
      <dgm:prSet presAssocID="{85881AAA-4B8A-864F-89A2-9730EBD3DA53}" presName="connTx" presStyleLbl="parChTrans1D3" presStyleIdx="4" presStyleCnt="5"/>
      <dgm:spPr/>
    </dgm:pt>
    <dgm:pt modelId="{C644C557-EF9B-9044-BA92-F71D192EAEAC}" type="pres">
      <dgm:prSet presAssocID="{5640080C-2200-7441-AB61-58CA822127A6}" presName="root2" presStyleCnt="0"/>
      <dgm:spPr/>
    </dgm:pt>
    <dgm:pt modelId="{4C002E91-51BF-E649-B917-D1653F293E3C}" type="pres">
      <dgm:prSet presAssocID="{5640080C-2200-7441-AB61-58CA822127A6}" presName="LevelTwoTextNode" presStyleLbl="node3" presStyleIdx="4" presStyleCnt="5" custScaleX="98395" custScaleY="207872">
        <dgm:presLayoutVars>
          <dgm:chPref val="3"/>
        </dgm:presLayoutVars>
      </dgm:prSet>
      <dgm:spPr>
        <a:prstGeom prst="rect">
          <a:avLst/>
        </a:prstGeom>
      </dgm:spPr>
    </dgm:pt>
    <dgm:pt modelId="{D8581D60-24BD-6D4B-9A3A-E68FAC4F1A3F}" type="pres">
      <dgm:prSet presAssocID="{5640080C-2200-7441-AB61-58CA822127A6}" presName="level3hierChild" presStyleCnt="0"/>
      <dgm:spPr/>
    </dgm:pt>
    <dgm:pt modelId="{C108F7DF-D49B-EB4E-9B84-DE9DC536D481}" type="pres">
      <dgm:prSet presAssocID="{D63845D7-D974-9F4C-BA7A-7F39B93BCD1E}" presName="conn2-1" presStyleLbl="parChTrans1D4" presStyleIdx="22" presStyleCnt="28"/>
      <dgm:spPr/>
    </dgm:pt>
    <dgm:pt modelId="{8D16C2E2-4468-B74A-B804-0EB8835FEB72}" type="pres">
      <dgm:prSet presAssocID="{D63845D7-D974-9F4C-BA7A-7F39B93BCD1E}" presName="connTx" presStyleLbl="parChTrans1D4" presStyleIdx="22" presStyleCnt="28"/>
      <dgm:spPr/>
    </dgm:pt>
    <dgm:pt modelId="{C5B84E40-93B7-C249-B36D-C3CFC9675858}" type="pres">
      <dgm:prSet presAssocID="{2EE55314-A06A-7B48-91CE-3AE3A2FD1EC3}" presName="root2" presStyleCnt="0"/>
      <dgm:spPr/>
    </dgm:pt>
    <dgm:pt modelId="{B66398F8-2302-4441-943E-53F05AA00889}" type="pres">
      <dgm:prSet presAssocID="{2EE55314-A06A-7B48-91CE-3AE3A2FD1EC3}" presName="LevelTwoTextNode" presStyleLbl="node4" presStyleIdx="22" presStyleCnt="28" custScaleX="103228" custScaleY="95175">
        <dgm:presLayoutVars>
          <dgm:chPref val="3"/>
        </dgm:presLayoutVars>
      </dgm:prSet>
      <dgm:spPr>
        <a:prstGeom prst="rect">
          <a:avLst/>
        </a:prstGeom>
      </dgm:spPr>
    </dgm:pt>
    <dgm:pt modelId="{C8A9E800-6352-AE40-86EA-F2232313A49C}" type="pres">
      <dgm:prSet presAssocID="{2EE55314-A06A-7B48-91CE-3AE3A2FD1EC3}" presName="level3hierChild" presStyleCnt="0"/>
      <dgm:spPr/>
    </dgm:pt>
    <dgm:pt modelId="{352862EE-EF68-7145-AFC9-D0463A88829E}" type="pres">
      <dgm:prSet presAssocID="{CF0A1F03-F5A9-F84D-AC30-00DE99F18494}" presName="conn2-1" presStyleLbl="parChTrans1D4" presStyleIdx="23" presStyleCnt="28"/>
      <dgm:spPr/>
    </dgm:pt>
    <dgm:pt modelId="{A79750A2-9319-DE44-8F2F-EEC22B1014FF}" type="pres">
      <dgm:prSet presAssocID="{CF0A1F03-F5A9-F84D-AC30-00DE99F18494}" presName="connTx" presStyleLbl="parChTrans1D4" presStyleIdx="23" presStyleCnt="28"/>
      <dgm:spPr/>
    </dgm:pt>
    <dgm:pt modelId="{327AF1C0-113A-6F41-92A9-8E947D9313EA}" type="pres">
      <dgm:prSet presAssocID="{F2ABEEF9-90DA-D84F-BFC7-46BDCC3755CF}" presName="root2" presStyleCnt="0"/>
      <dgm:spPr/>
    </dgm:pt>
    <dgm:pt modelId="{50BE8CC9-ECB9-274D-B0AC-02BCACF7C7D7}" type="pres">
      <dgm:prSet presAssocID="{F2ABEEF9-90DA-D84F-BFC7-46BDCC3755CF}" presName="LevelTwoTextNode" presStyleLbl="node4" presStyleIdx="23" presStyleCnt="28" custScaleX="70008" custScaleY="95175">
        <dgm:presLayoutVars>
          <dgm:chPref val="3"/>
        </dgm:presLayoutVars>
      </dgm:prSet>
      <dgm:spPr>
        <a:prstGeom prst="flowChartDelay">
          <a:avLst/>
        </a:prstGeom>
      </dgm:spPr>
    </dgm:pt>
    <dgm:pt modelId="{AD9AB32E-5DBD-6F42-B48B-9CB8B186052E}" type="pres">
      <dgm:prSet presAssocID="{F2ABEEF9-90DA-D84F-BFC7-46BDCC3755CF}" presName="level3hierChild" presStyleCnt="0"/>
      <dgm:spPr/>
    </dgm:pt>
    <dgm:pt modelId="{F1A33600-C569-6642-890E-EEC6F59C4756}" type="pres">
      <dgm:prSet presAssocID="{A64EB316-C590-9145-99F5-AB759C5A4F82}" presName="conn2-1" presStyleLbl="parChTrans1D4" presStyleIdx="24" presStyleCnt="28"/>
      <dgm:spPr/>
    </dgm:pt>
    <dgm:pt modelId="{C0318AE0-CD68-7C47-A7C6-6BCCA55E1706}" type="pres">
      <dgm:prSet presAssocID="{A64EB316-C590-9145-99F5-AB759C5A4F82}" presName="connTx" presStyleLbl="parChTrans1D4" presStyleIdx="24" presStyleCnt="28"/>
      <dgm:spPr/>
    </dgm:pt>
    <dgm:pt modelId="{2E24BAD3-0816-574C-99BD-9CCEE1C801F9}" type="pres">
      <dgm:prSet presAssocID="{E9834912-DB43-5F49-8DBB-1D72F8818A78}" presName="root2" presStyleCnt="0"/>
      <dgm:spPr/>
    </dgm:pt>
    <dgm:pt modelId="{D2845D49-2D66-774A-9563-A5193D82A790}" type="pres">
      <dgm:prSet presAssocID="{E9834912-DB43-5F49-8DBB-1D72F8818A78}" presName="LevelTwoTextNode" presStyleLbl="node4" presStyleIdx="24" presStyleCnt="28" custScaleX="103228" custScaleY="95175">
        <dgm:presLayoutVars>
          <dgm:chPref val="3"/>
        </dgm:presLayoutVars>
      </dgm:prSet>
      <dgm:spPr>
        <a:prstGeom prst="rect">
          <a:avLst/>
        </a:prstGeom>
      </dgm:spPr>
    </dgm:pt>
    <dgm:pt modelId="{94B417EA-3C02-534C-B6C8-4D887E5C6894}" type="pres">
      <dgm:prSet presAssocID="{E9834912-DB43-5F49-8DBB-1D72F8818A78}" presName="level3hierChild" presStyleCnt="0"/>
      <dgm:spPr/>
    </dgm:pt>
    <dgm:pt modelId="{1C7F2BFF-9917-3D4E-AE0A-4D04E12C9C2C}" type="pres">
      <dgm:prSet presAssocID="{907F2898-DFE9-FB4D-BCE3-E20CA61BEF94}" presName="conn2-1" presStyleLbl="parChTrans1D4" presStyleIdx="25" presStyleCnt="28"/>
      <dgm:spPr/>
    </dgm:pt>
    <dgm:pt modelId="{AE406468-4712-8441-BC91-6DEEDA8FB472}" type="pres">
      <dgm:prSet presAssocID="{907F2898-DFE9-FB4D-BCE3-E20CA61BEF94}" presName="connTx" presStyleLbl="parChTrans1D4" presStyleIdx="25" presStyleCnt="28"/>
      <dgm:spPr/>
    </dgm:pt>
    <dgm:pt modelId="{9E151154-DE35-3E48-B121-69C3DB05C323}" type="pres">
      <dgm:prSet presAssocID="{4E40E7D5-3D41-5F48-B567-6D8F68DBBBD4}" presName="root2" presStyleCnt="0"/>
      <dgm:spPr/>
    </dgm:pt>
    <dgm:pt modelId="{7D2F66F2-E0C2-A245-BAF0-1FA64DFBCF64}" type="pres">
      <dgm:prSet presAssocID="{4E40E7D5-3D41-5F48-B567-6D8F68DBBBD4}" presName="LevelTwoTextNode" presStyleLbl="node4" presStyleIdx="25" presStyleCnt="28" custScaleX="70008" custScaleY="95175">
        <dgm:presLayoutVars>
          <dgm:chPref val="3"/>
        </dgm:presLayoutVars>
      </dgm:prSet>
      <dgm:spPr>
        <a:prstGeom prst="flowChartDelay">
          <a:avLst/>
        </a:prstGeom>
      </dgm:spPr>
    </dgm:pt>
    <dgm:pt modelId="{09F402E1-22A3-DB4B-83A5-6774472099DF}" type="pres">
      <dgm:prSet presAssocID="{4E40E7D5-3D41-5F48-B567-6D8F68DBBBD4}" presName="level3hierChild" presStyleCnt="0"/>
      <dgm:spPr/>
    </dgm:pt>
    <dgm:pt modelId="{FA5A04FA-458F-3243-AA48-3F2DB097F573}" type="pres">
      <dgm:prSet presAssocID="{F5152E19-A468-9645-B806-F5C0C7EA3A70}" presName="conn2-1" presStyleLbl="parChTrans1D4" presStyleIdx="26" presStyleCnt="28"/>
      <dgm:spPr/>
    </dgm:pt>
    <dgm:pt modelId="{7453F384-F0B3-F14E-A655-7DBFEAC2E4E3}" type="pres">
      <dgm:prSet presAssocID="{F5152E19-A468-9645-B806-F5C0C7EA3A70}" presName="connTx" presStyleLbl="parChTrans1D4" presStyleIdx="26" presStyleCnt="28"/>
      <dgm:spPr/>
    </dgm:pt>
    <dgm:pt modelId="{6F655878-1DDB-F144-9824-C2BCBE32E183}" type="pres">
      <dgm:prSet presAssocID="{50860211-B430-4744-A3A0-869E5B5CF369}" presName="root2" presStyleCnt="0"/>
      <dgm:spPr/>
    </dgm:pt>
    <dgm:pt modelId="{830C7B48-9B43-184D-94D1-02F0818A0B73}" type="pres">
      <dgm:prSet presAssocID="{50860211-B430-4744-A3A0-869E5B5CF369}" presName="LevelTwoTextNode" presStyleLbl="node4" presStyleIdx="26" presStyleCnt="28" custScaleX="103228" custScaleY="95175">
        <dgm:presLayoutVars>
          <dgm:chPref val="3"/>
        </dgm:presLayoutVars>
      </dgm:prSet>
      <dgm:spPr>
        <a:prstGeom prst="rect">
          <a:avLst/>
        </a:prstGeom>
      </dgm:spPr>
    </dgm:pt>
    <dgm:pt modelId="{8553CCEC-0984-E44E-8107-18C0A4C742E2}" type="pres">
      <dgm:prSet presAssocID="{50860211-B430-4744-A3A0-869E5B5CF369}" presName="level3hierChild" presStyleCnt="0"/>
      <dgm:spPr/>
    </dgm:pt>
    <dgm:pt modelId="{911FA8F3-69DA-8549-B754-6A55CBC7353F}" type="pres">
      <dgm:prSet presAssocID="{F14BFD91-040C-A442-8CC5-336B228BB36E}" presName="conn2-1" presStyleLbl="parChTrans1D4" presStyleIdx="27" presStyleCnt="28"/>
      <dgm:spPr/>
    </dgm:pt>
    <dgm:pt modelId="{D26D0C2E-10E7-7343-B004-AB3CC160EA37}" type="pres">
      <dgm:prSet presAssocID="{F14BFD91-040C-A442-8CC5-336B228BB36E}" presName="connTx" presStyleLbl="parChTrans1D4" presStyleIdx="27" presStyleCnt="28"/>
      <dgm:spPr/>
    </dgm:pt>
    <dgm:pt modelId="{8BB207CD-F89E-EC43-A40D-89CB42DC6F44}" type="pres">
      <dgm:prSet presAssocID="{DCA58D45-97B5-8A4D-B424-20CDBA833DB3}" presName="root2" presStyleCnt="0"/>
      <dgm:spPr/>
    </dgm:pt>
    <dgm:pt modelId="{56A6A051-A898-6A46-867A-0DDA57C83BF9}" type="pres">
      <dgm:prSet presAssocID="{DCA58D45-97B5-8A4D-B424-20CDBA833DB3}" presName="LevelTwoTextNode" presStyleLbl="node4" presStyleIdx="27" presStyleCnt="28" custScaleX="70008" custScaleY="95175">
        <dgm:presLayoutVars>
          <dgm:chPref val="3"/>
        </dgm:presLayoutVars>
      </dgm:prSet>
      <dgm:spPr>
        <a:prstGeom prst="flowChartDelay">
          <a:avLst/>
        </a:prstGeom>
      </dgm:spPr>
    </dgm:pt>
    <dgm:pt modelId="{356EE0AB-582A-2040-A9B3-92532F5AD0E2}" type="pres">
      <dgm:prSet presAssocID="{DCA58D45-97B5-8A4D-B424-20CDBA833DB3}" presName="level3hierChild" presStyleCnt="0"/>
      <dgm:spPr/>
    </dgm:pt>
    <dgm:pt modelId="{9B8E0246-5646-44DA-8E06-E2D3408F0C35}" type="pres">
      <dgm:prSet presAssocID="{403824F7-A3CC-4077-8AE1-89930417981E}" presName="root1" presStyleCnt="0"/>
      <dgm:spPr/>
    </dgm:pt>
    <dgm:pt modelId="{1076CB18-8B0F-4DCE-ABA3-D2CF41DF5F8F}" type="pres">
      <dgm:prSet presAssocID="{403824F7-A3CC-4077-8AE1-89930417981E}" presName="LevelOneTextNode" presStyleLbl="node0" presStyleIdx="1" presStyleCnt="3" custLinFactY="-46909" custLinFactNeighborX="-342" custLinFactNeighborY="-100000">
        <dgm:presLayoutVars>
          <dgm:chPref val="3"/>
        </dgm:presLayoutVars>
      </dgm:prSet>
      <dgm:spPr/>
    </dgm:pt>
    <dgm:pt modelId="{C7351352-F894-49DF-ADE0-CBEBDDF762A7}" type="pres">
      <dgm:prSet presAssocID="{403824F7-A3CC-4077-8AE1-89930417981E}" presName="level2hierChild" presStyleCnt="0"/>
      <dgm:spPr/>
    </dgm:pt>
    <dgm:pt modelId="{021937DB-7C57-4CA5-92F7-2631B8DB7719}" type="pres">
      <dgm:prSet presAssocID="{1AEE4C5C-8FDC-4885-BFBF-E68AE59336E1}" presName="root1" presStyleCnt="0"/>
      <dgm:spPr/>
    </dgm:pt>
    <dgm:pt modelId="{EA949113-A507-4612-9DF6-3188E8CA020E}" type="pres">
      <dgm:prSet presAssocID="{1AEE4C5C-8FDC-4885-BFBF-E68AE59336E1}" presName="LevelOneTextNode" presStyleLbl="node0" presStyleIdx="2" presStyleCnt="3" custLinFactX="22081" custLinFactY="-100000" custLinFactNeighborX="100000" custLinFactNeighborY="-150503">
        <dgm:presLayoutVars>
          <dgm:chPref val="3"/>
        </dgm:presLayoutVars>
      </dgm:prSet>
      <dgm:spPr/>
    </dgm:pt>
    <dgm:pt modelId="{BB811384-1E53-4EF0-A9E7-C17F691040E9}" type="pres">
      <dgm:prSet presAssocID="{1AEE4C5C-8FDC-4885-BFBF-E68AE59336E1}" presName="level2hierChild" presStyleCnt="0"/>
      <dgm:spPr/>
    </dgm:pt>
  </dgm:ptLst>
  <dgm:cxnLst>
    <dgm:cxn modelId="{2333A308-C9C3-415C-931A-DCB8D42DFF66}" type="presOf" srcId="{F1E2753A-7A5D-4746-8C1C-1981C001C7AD}" destId="{BAA92AEF-183F-064A-AEA7-5191F9058E67}" srcOrd="0" destOrd="0" presId="urn:microsoft.com/office/officeart/2005/8/layout/hierarchy2"/>
    <dgm:cxn modelId="{9EF40909-3B04-DE49-A076-97F11A0BC167}" srcId="{B0E29413-EA75-4E4B-A299-3252BB8D8A43}" destId="{BE1E3FC1-CEE8-6143-A4C0-42FC3CD3ED20}" srcOrd="0" destOrd="0" parTransId="{49433E98-E0E9-3E41-B7D3-390723946728}" sibTransId="{9A1FE10D-776D-C848-AD9F-4203492BA315}"/>
    <dgm:cxn modelId="{87BE200A-CB83-473D-BCE9-C69469EC18F8}" type="presOf" srcId="{FFC00994-4CEE-0145-994C-F977F83E18BE}" destId="{281A5A27-60DC-924D-A65D-9CC75EBC615D}" srcOrd="0" destOrd="0" presId="urn:microsoft.com/office/officeart/2005/8/layout/hierarchy2"/>
    <dgm:cxn modelId="{6BB0380A-55EA-44B4-953F-3D9BFB3540AF}" type="presOf" srcId="{C3A7C31B-64C7-DF4D-834E-C8F4E6A820FB}" destId="{F806841F-B63B-9D4B-96BB-CBBF085A1258}" srcOrd="0" destOrd="0" presId="urn:microsoft.com/office/officeart/2005/8/layout/hierarchy2"/>
    <dgm:cxn modelId="{9755390B-5C52-491C-93F1-A59441B0132A}" type="presOf" srcId="{0CF094D0-384B-1449-93F5-7BCB8BF02523}" destId="{A9D0D9F2-E98C-1B4F-A521-91ADD90E600F}" srcOrd="0" destOrd="0" presId="urn:microsoft.com/office/officeart/2005/8/layout/hierarchy2"/>
    <dgm:cxn modelId="{31D5350C-B3EB-4B70-9C26-7DDB2AF5EDF7}" type="presOf" srcId="{70538674-D269-4793-B374-B5F75D07BBB7}" destId="{A84E41CC-E5F7-4066-BA83-EF3477E86D15}" srcOrd="1" destOrd="0" presId="urn:microsoft.com/office/officeart/2005/8/layout/hierarchy2"/>
    <dgm:cxn modelId="{86AB7B0F-3FA5-7748-BA1F-0DDC51330A75}" srcId="{F0C0515B-FF43-E940-9D10-1C95960646A1}" destId="{392E5F28-3862-D546-AD0C-0966217D1945}" srcOrd="0" destOrd="0" parTransId="{F122FBD3-6DBC-1E4F-8092-22CC758199D7}" sibTransId="{BDCE85CD-5A96-B34D-9466-E6768E6320E0}"/>
    <dgm:cxn modelId="{54B06111-6524-4E2B-8C07-E42835546865}" type="presOf" srcId="{907F2898-DFE9-FB4D-BCE3-E20CA61BEF94}" destId="{1C7F2BFF-9917-3D4E-AE0A-4D04E12C9C2C}" srcOrd="0" destOrd="0" presId="urn:microsoft.com/office/officeart/2005/8/layout/hierarchy2"/>
    <dgm:cxn modelId="{DCA40113-2C1E-4830-9891-E3FB1828D5E2}" type="presOf" srcId="{8A1499F1-23BF-2445-BEB6-5CC6B42D2DC4}" destId="{A460C66A-EF26-2C4D-9213-1BCB4E44ACC3}" srcOrd="0" destOrd="0" presId="urn:microsoft.com/office/officeart/2005/8/layout/hierarchy2"/>
    <dgm:cxn modelId="{05516213-84A7-4CC0-BE38-C0C55135B7D6}" type="presOf" srcId="{8A5735FB-3413-A44D-A9C2-912F70AC6A7A}" destId="{096320D1-072E-D94D-8A2A-61AF5727BC58}" srcOrd="0" destOrd="0" presId="urn:microsoft.com/office/officeart/2005/8/layout/hierarchy2"/>
    <dgm:cxn modelId="{8763EF15-3F8E-4D0E-8A0B-2DC0BC4107EF}" type="presOf" srcId="{F5152E19-A468-9645-B806-F5C0C7EA3A70}" destId="{7453F384-F0B3-F14E-A655-7DBFEAC2E4E3}" srcOrd="1" destOrd="0" presId="urn:microsoft.com/office/officeart/2005/8/layout/hierarchy2"/>
    <dgm:cxn modelId="{E7C91816-F393-40C3-9925-34998354581F}" type="presOf" srcId="{1E6B66AE-C872-D440-9524-3FDA18D334E9}" destId="{05EE8ADA-AA0B-AF46-AA07-D968E4652FD3}" srcOrd="1" destOrd="0" presId="urn:microsoft.com/office/officeart/2005/8/layout/hierarchy2"/>
    <dgm:cxn modelId="{D6A9DF17-5302-4321-9F83-0D2AF1370A54}" type="presOf" srcId="{97C9B036-E3E1-4348-876F-F0B4B3402572}" destId="{C0037474-2784-1E40-BE9A-CC759142B7D7}" srcOrd="1" destOrd="0" presId="urn:microsoft.com/office/officeart/2005/8/layout/hierarchy2"/>
    <dgm:cxn modelId="{6A074318-A33B-B544-AEF2-7FEB2EC28EF8}" srcId="{36046212-7A04-854D-826A-3AD26EFFBFF8}" destId="{CC969B77-F80A-624B-B8CD-3A305CFD57ED}" srcOrd="0" destOrd="0" parTransId="{B9DB1E63-B3E4-4F48-A394-9BB16A068E3A}" sibTransId="{DCC331D3-A7E2-834D-BF9F-77B7C2B9A230}"/>
    <dgm:cxn modelId="{CB1A9218-3902-42A9-B833-CA979EBF4476}" type="presOf" srcId="{E732C02B-9C8A-B344-88C0-EE41723CAC11}" destId="{37188D1D-5744-CF48-BA9C-77010E576D63}" srcOrd="0" destOrd="0" presId="urn:microsoft.com/office/officeart/2005/8/layout/hierarchy2"/>
    <dgm:cxn modelId="{551F4C19-0955-0C48-878F-7BE225170A85}" srcId="{5EBDFA1D-15AD-CD41-BAE8-19818B187FAB}" destId="{01C0541C-3C24-2041-8BF6-ADFD0B790A9B}" srcOrd="0" destOrd="0" parTransId="{8A1499F1-23BF-2445-BEB6-5CC6B42D2DC4}" sibTransId="{A7CA1C23-5D23-F544-BFF6-DB450B74D711}"/>
    <dgm:cxn modelId="{B244E01B-683E-4080-8F4E-B0BB8B6161F8}" type="presOf" srcId="{61E4C071-4484-FC45-8C0A-981A16E8FDDE}" destId="{AC56A097-6C47-2241-99E7-8B9116417329}" srcOrd="0" destOrd="0" presId="urn:microsoft.com/office/officeart/2005/8/layout/hierarchy2"/>
    <dgm:cxn modelId="{FE9C611C-F511-E542-956F-F6D29A7A95EC}" srcId="{392E5F28-3862-D546-AD0C-0966217D1945}" destId="{B0E29413-EA75-4E4B-A299-3252BB8D8A43}" srcOrd="1" destOrd="0" parTransId="{F1E2753A-7A5D-4746-8C1C-1981C001C7AD}" sibTransId="{74957AB5-D5E9-2F45-81D1-DE4E2B2D01E0}"/>
    <dgm:cxn modelId="{23854E1C-FF75-4C17-A33E-F4EF0D2AD5D1}" type="presOf" srcId="{39AD267D-585F-4C4B-BE51-325FF254E3A0}" destId="{29901918-78AB-DF4A-B442-35E66F8FCC63}" srcOrd="0" destOrd="0" presId="urn:microsoft.com/office/officeart/2005/8/layout/hierarchy2"/>
    <dgm:cxn modelId="{6ADC9A1C-D412-3441-B47F-1F7355D96DD4}" srcId="{61E4C071-4484-FC45-8C0A-981A16E8FDDE}" destId="{C3B9E018-D745-B64B-9673-13AB0E54992F}" srcOrd="0" destOrd="0" parTransId="{1178B830-2E1F-5740-B7AB-653E349F3617}" sibTransId="{A0A60740-FF06-0B4F-BF2F-C74EF2180640}"/>
    <dgm:cxn modelId="{4EA0F11C-190D-2745-9944-7946D0851B10}" srcId="{392E5F28-3862-D546-AD0C-0966217D1945}" destId="{B9D34467-C776-9F4D-AB51-C7DEC3845BD2}" srcOrd="0" destOrd="0" parTransId="{39AD267D-585F-4C4B-BE51-325FF254E3A0}" sibTransId="{9482DEB9-712D-384D-80C1-0ABF627579CD}"/>
    <dgm:cxn modelId="{0510F81E-15BE-489F-B234-9892979A750A}" type="presOf" srcId="{CC969B77-F80A-624B-B8CD-3A305CFD57ED}" destId="{E8ABBA19-972F-2F4A-93F2-80DB3E5F2F65}" srcOrd="0" destOrd="0" presId="urn:microsoft.com/office/officeart/2005/8/layout/hierarchy2"/>
    <dgm:cxn modelId="{D743041F-1531-4416-B4AB-B35862DCFC4E}" type="presOf" srcId="{F2ABEEF9-90DA-D84F-BFC7-46BDCC3755CF}" destId="{50BE8CC9-ECB9-274D-B0AC-02BCACF7C7D7}" srcOrd="0" destOrd="0" presId="urn:microsoft.com/office/officeart/2005/8/layout/hierarchy2"/>
    <dgm:cxn modelId="{67A74B20-D7DC-443E-A705-CE4E26F389E5}" type="presOf" srcId="{D5FEE638-4B0B-144C-9A65-D78DACDD1BA0}" destId="{9D9DA2E9-2468-A74E-BD94-A49FFD11DEC5}" srcOrd="1" destOrd="0" presId="urn:microsoft.com/office/officeart/2005/8/layout/hierarchy2"/>
    <dgm:cxn modelId="{384DD221-3CAD-204F-A22C-038E888F52BC}" srcId="{B2291FBD-1FB0-0141-AA5E-A73FEB960FD7}" destId="{FFC00994-4CEE-0145-994C-F977F83E18BE}" srcOrd="0" destOrd="0" parTransId="{961B5804-C1A9-F64F-BD82-95223D54E66A}" sibTransId="{367DA8E5-AD7E-8946-AFA9-EAB578E3B20E}"/>
    <dgm:cxn modelId="{317D0022-A59C-4EDE-82FD-07BE209B3AAF}" type="presOf" srcId="{B9DB1E63-B3E4-4F48-A394-9BB16A068E3A}" destId="{FF676EC8-5EFF-F84B-BAC0-ABF5E118748C}" srcOrd="1" destOrd="0" presId="urn:microsoft.com/office/officeart/2005/8/layout/hierarchy2"/>
    <dgm:cxn modelId="{4CFA3725-48AA-424E-8C0A-CFDDBE9F5B7F}" type="presOf" srcId="{A375F4BF-8FAF-B447-8D42-00C541023BE3}" destId="{75AFD88F-4BCA-814B-AE9A-2C2A0D70E19C}" srcOrd="1" destOrd="0" presId="urn:microsoft.com/office/officeart/2005/8/layout/hierarchy2"/>
    <dgm:cxn modelId="{18AA5B29-6C3E-43A3-A23C-451E2CD56026}" type="presOf" srcId="{15EB87BF-FCC7-CC46-9B80-5985903EB26E}" destId="{0985659B-8213-6842-9B51-E7BB3CA2E5D3}" srcOrd="0" destOrd="0" presId="urn:microsoft.com/office/officeart/2005/8/layout/hierarchy2"/>
    <dgm:cxn modelId="{896E9D2B-A5C2-4CA2-9438-34C086B961AC}" type="presOf" srcId="{BE1E3FC1-CEE8-6143-A4C0-42FC3CD3ED20}" destId="{08A2CC37-BA8D-DF46-A8AB-9965183462B9}" srcOrd="0" destOrd="0" presId="urn:microsoft.com/office/officeart/2005/8/layout/hierarchy2"/>
    <dgm:cxn modelId="{AAD77A2C-EECF-4417-8908-19875A9F19D1}" type="presOf" srcId="{A64EB316-C590-9145-99F5-AB759C5A4F82}" destId="{C0318AE0-CD68-7C47-A7C6-6BCCA55E1706}" srcOrd="1" destOrd="0" presId="urn:microsoft.com/office/officeart/2005/8/layout/hierarchy2"/>
    <dgm:cxn modelId="{B189DC34-8EDD-465F-B5AE-82F110560D8F}" type="presOf" srcId="{FEE39981-44BB-F546-A57E-4A0C29CDC90D}" destId="{C0B2557A-BC02-174F-83C0-CB0A60C7D787}" srcOrd="1" destOrd="0" presId="urn:microsoft.com/office/officeart/2005/8/layout/hierarchy2"/>
    <dgm:cxn modelId="{47756D35-6371-46A4-9169-61F2ED3698C5}" type="presOf" srcId="{85881AAA-4B8A-864F-89A2-9730EBD3DA53}" destId="{5E782A72-BED8-2F49-B7FB-7CC8115FAEFF}" srcOrd="0" destOrd="0" presId="urn:microsoft.com/office/officeart/2005/8/layout/hierarchy2"/>
    <dgm:cxn modelId="{6765CB35-7878-4471-8A50-A1EA9F47CCEF}" type="presOf" srcId="{BD49A6A7-ACE9-4C54-B58D-A6EF16669188}" destId="{738558F3-48FE-4EA0-8D2A-B39E503A017E}" srcOrd="1" destOrd="0" presId="urn:microsoft.com/office/officeart/2005/8/layout/hierarchy2"/>
    <dgm:cxn modelId="{45B0D738-A3F4-4C99-BE4E-B9F93DB32287}" srcId="{392E5F28-3862-D546-AD0C-0966217D1945}" destId="{919229C8-2168-4209-8C16-CE6530A4BD86}" srcOrd="2" destOrd="0" parTransId="{D23014BC-6F8D-4E9E-97C1-844CE7D45182}" sibTransId="{57B1723B-2CE8-4DD4-B5DB-0FD3A3F16564}"/>
    <dgm:cxn modelId="{A9005139-1290-463A-8B89-96FE06B305A9}" type="presOf" srcId="{357DE62C-BA1E-DA4A-98E5-FED452DD5753}" destId="{F2C05CEF-EA0E-8643-A49E-325C04CA7C4F}" srcOrd="0" destOrd="0" presId="urn:microsoft.com/office/officeart/2005/8/layout/hierarchy2"/>
    <dgm:cxn modelId="{34A49439-4371-4BD8-901E-26BDE7326205}" type="presOf" srcId="{F122FBD3-6DBC-1E4F-8092-22CC758199D7}" destId="{4D6D4B03-E816-3141-A6A2-DFB3FB689FD0}" srcOrd="0" destOrd="0" presId="urn:microsoft.com/office/officeart/2005/8/layout/hierarchy2"/>
    <dgm:cxn modelId="{C1DE7F3C-ACF3-4C1E-ABD2-F80006C5D3CA}" type="presOf" srcId="{907F2898-DFE9-FB4D-BCE3-E20CA61BEF94}" destId="{AE406468-4712-8441-BC91-6DEEDA8FB472}" srcOrd="1" destOrd="0" presId="urn:microsoft.com/office/officeart/2005/8/layout/hierarchy2"/>
    <dgm:cxn modelId="{50CC5940-F863-4BF6-8818-512AE3FD9FE6}" type="presOf" srcId="{F0C0515B-FF43-E940-9D10-1C95960646A1}" destId="{E361F0CE-5CC7-BF45-8EBA-67861228BFBC}" srcOrd="0" destOrd="0" presId="urn:microsoft.com/office/officeart/2005/8/layout/hierarchy2"/>
    <dgm:cxn modelId="{5CBDA85B-D0D8-874C-BCFB-6AED0FFD973B}" srcId="{79459695-9AFF-3245-923A-D09AD87134B7}" destId="{15EB87BF-FCC7-CC46-9B80-5985903EB26E}" srcOrd="0" destOrd="0" parTransId="{F26A358C-A7B6-6A46-B413-16377A3D2415}" sibTransId="{5204E239-7814-2B45-B799-539F359D5AE9}"/>
    <dgm:cxn modelId="{0224E65C-A001-435E-B610-2F8C3C88BD62}" type="presOf" srcId="{62760FA5-E49C-3E4C-A331-329D0465AA6B}" destId="{993F4979-E468-E940-9BDA-4E482582B6BB}" srcOrd="0" destOrd="0" presId="urn:microsoft.com/office/officeart/2005/8/layout/hierarchy2"/>
    <dgm:cxn modelId="{B1C1C05D-3763-4ADC-B3A5-5A5FD72135D8}" type="presOf" srcId="{C3A7C31B-64C7-DF4D-834E-C8F4E6A820FB}" destId="{F5A8190A-D465-1B49-8318-72D64ED070D0}" srcOrd="1" destOrd="0" presId="urn:microsoft.com/office/officeart/2005/8/layout/hierarchy2"/>
    <dgm:cxn modelId="{44C5F25D-7440-4004-994F-C6D357783EAC}" srcId="{588D5C09-CB2C-43B8-A96F-84A42B1EE78D}" destId="{6438EF7C-1D45-4E33-83BC-9EA3C7F710F9}" srcOrd="0" destOrd="0" parTransId="{F29F696E-88F8-4596-BA57-C2093B26DC36}" sibTransId="{8087885B-9332-4457-A197-B14832F9ED43}"/>
    <dgm:cxn modelId="{C9E1455F-4A37-E64E-92F3-3239737D65B6}" srcId="{B2291FBD-1FB0-0141-AA5E-A73FEB960FD7}" destId="{0ABAC569-9056-C74B-BC11-FE9E328428CC}" srcOrd="1" destOrd="0" parTransId="{1E6B66AE-C872-D440-9524-3FDA18D334E9}" sibTransId="{B7633C88-4818-9C49-8702-51665E183983}"/>
    <dgm:cxn modelId="{765A715F-2722-41C8-8BD2-0B424ACCB750}" type="presOf" srcId="{B0E29413-EA75-4E4B-A299-3252BB8D8A43}" destId="{DEC12F07-D83B-A144-AC44-0ADC2FB9D688}" srcOrd="0" destOrd="0" presId="urn:microsoft.com/office/officeart/2005/8/layout/hierarchy2"/>
    <dgm:cxn modelId="{9E07BE5F-B17E-4691-B6CA-EF1E8E9BD446}" type="presOf" srcId="{CF0A1F03-F5A9-F84D-AC30-00DE99F18494}" destId="{352862EE-EF68-7145-AFC9-D0463A88829E}" srcOrd="0" destOrd="0" presId="urn:microsoft.com/office/officeart/2005/8/layout/hierarchy2"/>
    <dgm:cxn modelId="{B27FE15F-D2A9-4C42-9F27-BE5B62935CBA}" srcId="{E732C02B-9C8A-B344-88C0-EE41723CAC11}" destId="{1AEE4C5C-8FDC-4885-BFBF-E68AE59336E1}" srcOrd="2" destOrd="0" parTransId="{9AB8ACE0-F7ED-4DD6-95CE-DBABC815C643}" sibTransId="{9ADAE5A6-2EAA-405C-8F52-F59557533352}"/>
    <dgm:cxn modelId="{4AC56C41-AE8C-463C-B55B-E7A78A93DE87}" type="presOf" srcId="{F5152E19-A468-9645-B806-F5C0C7EA3A70}" destId="{FA5A04FA-458F-3243-AA48-3F2DB097F573}" srcOrd="0" destOrd="0" presId="urn:microsoft.com/office/officeart/2005/8/layout/hierarchy2"/>
    <dgm:cxn modelId="{0B6D0263-7503-49CA-A46D-3B9A4DC237F4}" type="presOf" srcId="{D23014BC-6F8D-4E9E-97C1-844CE7D45182}" destId="{097BB8F9-71B9-41A6-A53D-C12DE7AB43FB}" srcOrd="0" destOrd="0" presId="urn:microsoft.com/office/officeart/2005/8/layout/hierarchy2"/>
    <dgm:cxn modelId="{E3EA6463-CC52-4EB4-A6A8-DF9F818BB89C}" srcId="{919229C8-2168-4209-8C16-CE6530A4BD86}" destId="{90A399B1-0CCB-4F65-8F4A-757EA1ECDA4A}" srcOrd="0" destOrd="0" parTransId="{BD49A6A7-ACE9-4C54-B58D-A6EF16669188}" sibTransId="{37BA4A55-3E12-43B8-AA62-6A53AD5CB404}"/>
    <dgm:cxn modelId="{1D117E63-F28C-4D54-AC4C-3718E6068C36}" type="presOf" srcId="{D5FEE638-4B0B-144C-9A65-D78DACDD1BA0}" destId="{0EC5D33D-0FD0-8E4D-B6A1-12660A7B73B9}" srcOrd="0" destOrd="0" presId="urn:microsoft.com/office/officeart/2005/8/layout/hierarchy2"/>
    <dgm:cxn modelId="{2AC0E363-8386-447D-AA56-EB85218051D8}" type="presOf" srcId="{C25C77A1-8A6E-3548-9502-299A77A57247}" destId="{893C8BA3-A50A-5940-91C5-9ACD71DD1811}" srcOrd="1" destOrd="0" presId="urn:microsoft.com/office/officeart/2005/8/layout/hierarchy2"/>
    <dgm:cxn modelId="{553DCC44-7B98-4D47-B0C7-B9D1F7909ABB}" type="presOf" srcId="{F29F696E-88F8-4596-BA57-C2093B26DC36}" destId="{D03B5259-941C-47B5-884A-4ED784C312DC}" srcOrd="0" destOrd="0" presId="urn:microsoft.com/office/officeart/2005/8/layout/hierarchy2"/>
    <dgm:cxn modelId="{2730BF45-90E1-40E4-BB0B-2CFFD7D00C88}" type="presOf" srcId="{AC6517B8-2DDD-864F-AAC7-DEF4144075F7}" destId="{AF2EE2E5-5B5A-8C49-A046-2C144737EC1F}" srcOrd="1" destOrd="0" presId="urn:microsoft.com/office/officeart/2005/8/layout/hierarchy2"/>
    <dgm:cxn modelId="{B0071A66-2F1B-4300-9049-7D7D29DACD66}" type="presOf" srcId="{B9D34467-C776-9F4D-AB51-C7DEC3845BD2}" destId="{C492FB5B-2E4F-9542-9D75-9C30C5D46FED}" srcOrd="0" destOrd="0" presId="urn:microsoft.com/office/officeart/2005/8/layout/hierarchy2"/>
    <dgm:cxn modelId="{CB185346-4D40-469B-85D7-2F3210AE7F64}" type="presOf" srcId="{CF0A1F03-F5A9-F84D-AC30-00DE99F18494}" destId="{A79750A2-9319-DE44-8F2F-EEC22B1014FF}" srcOrd="1" destOrd="0" presId="urn:microsoft.com/office/officeart/2005/8/layout/hierarchy2"/>
    <dgm:cxn modelId="{F28EEC66-1931-4934-99A2-37787BE96D61}" type="presOf" srcId="{F26A358C-A7B6-6A46-B413-16377A3D2415}" destId="{15456F9D-71AF-694A-9A91-67417F81B558}" srcOrd="1" destOrd="0" presId="urn:microsoft.com/office/officeart/2005/8/layout/hierarchy2"/>
    <dgm:cxn modelId="{187ED147-F2B6-41E6-8621-F97BE1B5071F}" type="presOf" srcId="{01C0541C-3C24-2041-8BF6-ADFD0B790A9B}" destId="{487D7012-F013-CB47-908E-801BF21D337D}" srcOrd="0" destOrd="0" presId="urn:microsoft.com/office/officeart/2005/8/layout/hierarchy2"/>
    <dgm:cxn modelId="{6E451549-7E4B-4D98-A957-017CBE8F04C8}" type="presOf" srcId="{68CAF47A-C107-2D44-82EC-31B2BF46E3EC}" destId="{603EF138-25B6-A149-A372-E3CE6A776150}" srcOrd="0" destOrd="0" presId="urn:microsoft.com/office/officeart/2005/8/layout/hierarchy2"/>
    <dgm:cxn modelId="{519FF669-C5E8-48EB-9C66-A2494A6468CA}" type="presOf" srcId="{E04A7F77-6425-C447-8D54-9CF65E1371E7}" destId="{EF08F781-00ED-1742-83FA-B2AEF6D8AD47}" srcOrd="0" destOrd="0" presId="urn:microsoft.com/office/officeart/2005/8/layout/hierarchy2"/>
    <dgm:cxn modelId="{9757A26E-B6EE-4F2F-B004-9615DFD1F3EB}" type="presOf" srcId="{5EBDFA1D-15AD-CD41-BAE8-19818B187FAB}" destId="{F1CFFB59-E794-0540-BF22-7CE241D5D7BF}" srcOrd="0" destOrd="0" presId="urn:microsoft.com/office/officeart/2005/8/layout/hierarchy2"/>
    <dgm:cxn modelId="{F099FB6E-37FD-024B-AD7C-25FD103DB306}" srcId="{E9834912-DB43-5F49-8DBB-1D72F8818A78}" destId="{4E40E7D5-3D41-5F48-B567-6D8F68DBBBD4}" srcOrd="0" destOrd="0" parTransId="{907F2898-DFE9-FB4D-BCE3-E20CA61BEF94}" sibTransId="{36A48F77-C959-8742-8E81-E71E898FF6C1}"/>
    <dgm:cxn modelId="{E62A2D70-564F-4219-BB74-E4D6AE97AB64}" type="presOf" srcId="{F14BFD91-040C-A442-8CC5-336B228BB36E}" destId="{911FA8F3-69DA-8549-B754-6A55CBC7353F}" srcOrd="0" destOrd="0" presId="urn:microsoft.com/office/officeart/2005/8/layout/hierarchy2"/>
    <dgm:cxn modelId="{D9E64770-F221-F546-BBA8-9BED35920A79}" srcId="{4D4802C9-1016-5640-A6A3-22D40C1A7757}" destId="{79459695-9AFF-3245-923A-D09AD87134B7}" srcOrd="1" destOrd="0" parTransId="{357DE62C-BA1E-DA4A-98E5-FED452DD5753}" sibTransId="{A4377E3D-3283-3447-A200-998F1A57685D}"/>
    <dgm:cxn modelId="{2C115770-FB0C-4694-A5FE-128E990F7EFD}" type="presOf" srcId="{C25C77A1-8A6E-3548-9502-299A77A57247}" destId="{A4433D98-1CE5-2847-8AA4-F2436E53D205}" srcOrd="0" destOrd="0" presId="urn:microsoft.com/office/officeart/2005/8/layout/hierarchy2"/>
    <dgm:cxn modelId="{A499B970-3244-4D40-B96A-BC90B690AF08}" type="presOf" srcId="{AC6517B8-2DDD-864F-AAC7-DEF4144075F7}" destId="{AE1BA62E-EA54-1E4E-A9B0-189328129440}" srcOrd="0" destOrd="0" presId="urn:microsoft.com/office/officeart/2005/8/layout/hierarchy2"/>
    <dgm:cxn modelId="{E3FD3172-E725-4BBB-BA5D-C389D99559A8}" type="presOf" srcId="{5710DFE1-5637-CB43-9E1F-10CFF23EDDBB}" destId="{F50D4F20-2E06-3947-A1B1-3E43D26B6970}" srcOrd="0" destOrd="0" presId="urn:microsoft.com/office/officeart/2005/8/layout/hierarchy2"/>
    <dgm:cxn modelId="{3FF68154-526C-4CA7-AD9F-B984C79F1439}" type="presOf" srcId="{A64EB316-C590-9145-99F5-AB759C5A4F82}" destId="{F1A33600-C569-6642-890E-EEC6F59C4756}" srcOrd="0" destOrd="0" presId="urn:microsoft.com/office/officeart/2005/8/layout/hierarchy2"/>
    <dgm:cxn modelId="{22EDC574-B1ED-FF49-9036-77D24E6E1C94}" srcId="{62760FA5-E49C-3E4C-A331-329D0465AA6B}" destId="{5710DFE1-5637-CB43-9E1F-10CFF23EDDBB}" srcOrd="0" destOrd="0" parTransId="{FEE39981-44BB-F546-A57E-4A0C29CDC90D}" sibTransId="{4DFB6031-65AA-C242-877F-B554A3EEE9D4}"/>
    <dgm:cxn modelId="{D31AD154-2CA6-4D55-8963-827082133435}" type="presOf" srcId="{D23014BC-6F8D-4E9E-97C1-844CE7D45182}" destId="{DA4D0B8F-CACB-4552-9DCC-5AE6F2794990}" srcOrd="1" destOrd="0" presId="urn:microsoft.com/office/officeart/2005/8/layout/hierarchy2"/>
    <dgm:cxn modelId="{02F60275-82E8-49E9-ADCE-BCD1175FE737}" type="presOf" srcId="{1E6B66AE-C872-D440-9524-3FDA18D334E9}" destId="{092AAD95-DEAF-4A43-B44C-52AC5FBA4EC0}" srcOrd="0" destOrd="0" presId="urn:microsoft.com/office/officeart/2005/8/layout/hierarchy2"/>
    <dgm:cxn modelId="{3AAF4579-E8D6-4437-A7C3-A4DC7B5E7267}" type="presOf" srcId="{96993121-E157-1441-896F-4C3FFBAE9685}" destId="{99D7E4AD-C3AE-5143-AAFB-9BBF35FB2261}" srcOrd="0" destOrd="0" presId="urn:microsoft.com/office/officeart/2005/8/layout/hierarchy2"/>
    <dgm:cxn modelId="{9D09FC5A-0E6C-4E79-A903-6F80EB4DC755}" type="presOf" srcId="{D63845D7-D974-9F4C-BA7A-7F39B93BCD1E}" destId="{8D16C2E2-4468-B74A-B804-0EB8835FEB72}" srcOrd="1" destOrd="0" presId="urn:microsoft.com/office/officeart/2005/8/layout/hierarchy2"/>
    <dgm:cxn modelId="{F348F97D-9FFD-8A44-A8FA-7655CDB4B805}" srcId="{5640080C-2200-7441-AB61-58CA822127A6}" destId="{2EE55314-A06A-7B48-91CE-3AE3A2FD1EC3}" srcOrd="0" destOrd="0" parTransId="{D63845D7-D974-9F4C-BA7A-7F39B93BCD1E}" sibTransId="{67D89A29-5205-4A4A-BFA1-7382BC248969}"/>
    <dgm:cxn modelId="{E5AFAF7F-2C3E-44D5-BC2A-C1F7C1CD698A}" type="presOf" srcId="{E9834912-DB43-5F49-8DBB-1D72F8818A78}" destId="{D2845D49-2D66-774A-9563-A5193D82A790}" srcOrd="0" destOrd="0" presId="urn:microsoft.com/office/officeart/2005/8/layout/hierarchy2"/>
    <dgm:cxn modelId="{94333E81-805E-D140-8A18-2968B20D5743}" srcId="{0ABAC569-9056-C74B-BC11-FE9E328428CC}" destId="{68CAF47A-C107-2D44-82EC-31B2BF46E3EC}" srcOrd="0" destOrd="0" parTransId="{EBF41D13-CFDE-2940-BA7C-A1945362BDAD}" sibTransId="{6CBAB768-21C3-AA4D-B86E-C13F2C679A5D}"/>
    <dgm:cxn modelId="{EEF98182-2477-41B4-A380-F6C299E67152}" srcId="{E732C02B-9C8A-B344-88C0-EE41723CAC11}" destId="{403824F7-A3CC-4077-8AE1-89930417981E}" srcOrd="1" destOrd="0" parTransId="{76D19A35-CA8A-4A72-A529-37F689A42DB0}" sibTransId="{0E919314-DE92-487A-8F7C-83AAEDF9AB27}"/>
    <dgm:cxn modelId="{572EDD82-3696-4544-B3A1-7820B76E0559}" srcId="{C8FE6813-E9A5-6545-878C-19EBD2646412}" destId="{5EBDFA1D-15AD-CD41-BAE8-19818B187FAB}" srcOrd="1" destOrd="0" parTransId="{0CF094D0-384B-1449-93F5-7BCB8BF02523}" sibTransId="{BD6ACEE7-AB57-E149-9FED-6F582D74CBCE}"/>
    <dgm:cxn modelId="{59D25E83-0DBD-44BE-96FA-1936C47BBB5E}" type="presOf" srcId="{50860211-B430-4744-A3A0-869E5B5CF369}" destId="{830C7B48-9B43-184D-94D1-02F0818A0B73}" srcOrd="0" destOrd="0" presId="urn:microsoft.com/office/officeart/2005/8/layout/hierarchy2"/>
    <dgm:cxn modelId="{87991F84-5BCC-4F7C-A45E-82238851A256}" type="presOf" srcId="{39AD267D-585F-4C4B-BE51-325FF254E3A0}" destId="{97E60895-1F47-4141-845A-1EDE5C7100CD}" srcOrd="1" destOrd="0" presId="urn:microsoft.com/office/officeart/2005/8/layout/hierarchy2"/>
    <dgm:cxn modelId="{D222AC84-85F3-4908-9242-0A51B9FF0250}" type="presOf" srcId="{79459695-9AFF-3245-923A-D09AD87134B7}" destId="{8116C1E9-673F-1247-A5AA-C755424B2BE2}" srcOrd="0" destOrd="0" presId="urn:microsoft.com/office/officeart/2005/8/layout/hierarchy2"/>
    <dgm:cxn modelId="{A7439E85-6324-4F24-8689-C4058168B73D}" type="presOf" srcId="{EBF41D13-CFDE-2940-BA7C-A1945362BDAD}" destId="{EE1FF5D1-07A7-4747-9FB6-A1BC5475D163}" srcOrd="1" destOrd="0" presId="urn:microsoft.com/office/officeart/2005/8/layout/hierarchy2"/>
    <dgm:cxn modelId="{F5F7B789-E508-465C-8D34-02995005F6D1}" type="presOf" srcId="{961B5804-C1A9-F64F-BD82-95223D54E66A}" destId="{C568D6B0-6A81-B049-B2B1-E85FB6D7D8B4}" srcOrd="0" destOrd="0" presId="urn:microsoft.com/office/officeart/2005/8/layout/hierarchy2"/>
    <dgm:cxn modelId="{927AEB8A-F50B-2845-87DF-D5EAED6EB021}" srcId="{B2291FBD-1FB0-0141-AA5E-A73FEB960FD7}" destId="{62760FA5-E49C-3E4C-A331-329D0465AA6B}" srcOrd="2" destOrd="0" parTransId="{96993121-E157-1441-896F-4C3FFBAE9685}" sibTransId="{F9F37876-DE24-0641-8CBB-1E1F318E682C}"/>
    <dgm:cxn modelId="{81CAF78C-DD77-42F5-9BBD-25AA44A31752}" type="presOf" srcId="{36046212-7A04-854D-826A-3AD26EFFBFF8}" destId="{2B0B859B-C6EC-3B45-800C-FB79D90EE812}" srcOrd="0" destOrd="0" presId="urn:microsoft.com/office/officeart/2005/8/layout/hierarchy2"/>
    <dgm:cxn modelId="{9689408F-3684-4F02-9D43-824683CEFAFD}" type="presOf" srcId="{357DE62C-BA1E-DA4A-98E5-FED452DD5753}" destId="{4F6998DF-D239-5B4F-B301-4E98A81E0A02}" srcOrd="1" destOrd="0" presId="urn:microsoft.com/office/officeart/2005/8/layout/hierarchy2"/>
    <dgm:cxn modelId="{1904FD90-1744-4B76-899C-93BF194346C8}" type="presOf" srcId="{1AEE4C5C-8FDC-4885-BFBF-E68AE59336E1}" destId="{EA949113-A507-4612-9DF6-3188E8CA020E}" srcOrd="0" destOrd="0" presId="urn:microsoft.com/office/officeart/2005/8/layout/hierarchy2"/>
    <dgm:cxn modelId="{E5927297-90B5-44C9-A0DE-015CB188234E}" type="presOf" srcId="{1178B830-2E1F-5740-B7AB-653E349F3617}" destId="{5C882AB0-A3E6-8249-9830-ADE6F1D08E1F}" srcOrd="1" destOrd="0" presId="urn:microsoft.com/office/officeart/2005/8/layout/hierarchy2"/>
    <dgm:cxn modelId="{1F66299A-8A7F-45C5-A8D1-1AC756ABBEDE}" type="presOf" srcId="{588D5C09-CB2C-43B8-A96F-84A42B1EE78D}" destId="{54BE2EBE-97C3-4561-B124-0D761A03D006}" srcOrd="0" destOrd="0" presId="urn:microsoft.com/office/officeart/2005/8/layout/hierarchy2"/>
    <dgm:cxn modelId="{18BE6C9A-0108-4FE7-96BC-47AC1FD0943F}" type="presOf" srcId="{A375F4BF-8FAF-B447-8D42-00C541023BE3}" destId="{C9B8A7F3-EF7C-9349-B1AE-498F5F69825B}" srcOrd="0" destOrd="0" presId="urn:microsoft.com/office/officeart/2005/8/layout/hierarchy2"/>
    <dgm:cxn modelId="{7E53789B-E19A-4352-9CBE-044BD395C565}" type="presOf" srcId="{49433E98-E0E9-3E41-B7D3-390723946728}" destId="{6EE8CD12-B856-C84E-80E8-20D60865BB09}" srcOrd="1" destOrd="0" presId="urn:microsoft.com/office/officeart/2005/8/layout/hierarchy2"/>
    <dgm:cxn modelId="{6219319C-E62D-49C8-B128-0DF6B17105C8}" type="presOf" srcId="{90A399B1-0CCB-4F65-8F4A-757EA1ECDA4A}" destId="{8FF1C224-908A-4FAE-90EB-8A7B2B214B2A}" srcOrd="0" destOrd="0" presId="urn:microsoft.com/office/officeart/2005/8/layout/hierarchy2"/>
    <dgm:cxn modelId="{928E589C-A413-9D44-84D0-5146D2A2598B}" srcId="{50860211-B430-4744-A3A0-869E5B5CF369}" destId="{DCA58D45-97B5-8A4D-B424-20CDBA833DB3}" srcOrd="0" destOrd="0" parTransId="{F14BFD91-040C-A442-8CC5-336B228BB36E}" sibTransId="{76AB0BB2-40EE-774D-BA08-030AB18FBE68}"/>
    <dgm:cxn modelId="{AD38D29C-C320-FC44-9FDF-0CA3C8B17DB7}" srcId="{5640080C-2200-7441-AB61-58CA822127A6}" destId="{50860211-B430-4744-A3A0-869E5B5CF369}" srcOrd="2" destOrd="0" parTransId="{F5152E19-A468-9645-B806-F5C0C7EA3A70}" sibTransId="{96CC938F-7AEA-D641-BFDB-C97B75E4645F}"/>
    <dgm:cxn modelId="{AACFD69C-049D-4945-8C5F-EC7F7229BDCE}" srcId="{F0C0515B-FF43-E940-9D10-1C95960646A1}" destId="{B2291FBD-1FB0-0141-AA5E-A73FEB960FD7}" srcOrd="3" destOrd="0" parTransId="{A375F4BF-8FAF-B447-8D42-00C541023BE3}" sibTransId="{0B91B5D4-56D8-A649-93BC-6DAFD388F197}"/>
    <dgm:cxn modelId="{B0E8799D-48B8-4BDC-A364-DDFDC965540A}" type="presOf" srcId="{F29F696E-88F8-4596-BA57-C2093B26DC36}" destId="{023A0021-408B-42CE-A6F1-ED0488536795}" srcOrd="1" destOrd="0" presId="urn:microsoft.com/office/officeart/2005/8/layout/hierarchy2"/>
    <dgm:cxn modelId="{B4DE13A3-E3FA-F54E-B237-35C9355DC52F}" srcId="{B9D34467-C776-9F4D-AB51-C7DEC3845BD2}" destId="{E04A7F77-6425-C447-8D54-9CF65E1371E7}" srcOrd="0" destOrd="0" parTransId="{6091AE48-E2E0-804E-B932-D3F9B7C1139B}" sibTransId="{F059C52F-7D15-954B-A9FD-81FE202730BB}"/>
    <dgm:cxn modelId="{4D1B20A3-25AD-4664-9DF0-25E0CBB7BCCB}" type="presOf" srcId="{6438EF7C-1D45-4E33-83BC-9EA3C7F710F9}" destId="{927F0A1D-A0D3-48EF-B24C-76444AFBFA51}" srcOrd="0" destOrd="0" presId="urn:microsoft.com/office/officeart/2005/8/layout/hierarchy2"/>
    <dgm:cxn modelId="{513FC1A6-A763-46FE-B386-655401DF5E95}" type="presOf" srcId="{B2291FBD-1FB0-0141-AA5E-A73FEB960FD7}" destId="{A5D713D8-9224-6642-915C-C0C885BC9512}" srcOrd="0" destOrd="0" presId="urn:microsoft.com/office/officeart/2005/8/layout/hierarchy2"/>
    <dgm:cxn modelId="{6442DFA7-0C7E-4498-BC9F-D9EAF1C71ACE}" type="presOf" srcId="{0CF094D0-384B-1449-93F5-7BCB8BF02523}" destId="{D74A3275-D17F-2E45-978B-D7FAD708BA38}" srcOrd="1" destOrd="0" presId="urn:microsoft.com/office/officeart/2005/8/layout/hierarchy2"/>
    <dgm:cxn modelId="{08ADB1A8-CCF5-4D03-900B-A322DBD1B534}" type="presOf" srcId="{6091AE48-E2E0-804E-B932-D3F9B7C1139B}" destId="{C1C05BEA-7E44-BA46-A53A-9B92A1627B7D}" srcOrd="0" destOrd="0" presId="urn:microsoft.com/office/officeart/2005/8/layout/hierarchy2"/>
    <dgm:cxn modelId="{0C7EBAAA-09C8-4724-B813-282FF155CA52}" type="presOf" srcId="{403824F7-A3CC-4077-8AE1-89930417981E}" destId="{1076CB18-8B0F-4DCE-ABA3-D2CF41DF5F8F}" srcOrd="0" destOrd="0" presId="urn:microsoft.com/office/officeart/2005/8/layout/hierarchy2"/>
    <dgm:cxn modelId="{687344AD-6E71-4218-8026-A8A33CCE52D4}" type="presOf" srcId="{FEE39981-44BB-F546-A57E-4A0C29CDC90D}" destId="{4FD86255-03BD-284A-8C58-689E8B10CE4B}" srcOrd="0" destOrd="0" presId="urn:microsoft.com/office/officeart/2005/8/layout/hierarchy2"/>
    <dgm:cxn modelId="{9826D2AD-137C-4A5A-8183-9CD7A8B0DBC0}" type="presOf" srcId="{F26A358C-A7B6-6A46-B413-16377A3D2415}" destId="{90600762-1653-D549-B460-46D5EDD0CB45}" srcOrd="0" destOrd="0" presId="urn:microsoft.com/office/officeart/2005/8/layout/hierarchy2"/>
    <dgm:cxn modelId="{37EE5BAF-3C15-4510-A64C-8DE1A536C6C3}" type="presOf" srcId="{DCA58D45-97B5-8A4D-B424-20CDBA833DB3}" destId="{56A6A051-A898-6A46-867A-0DDA57C83BF9}" srcOrd="0" destOrd="0" presId="urn:microsoft.com/office/officeart/2005/8/layout/hierarchy2"/>
    <dgm:cxn modelId="{B5C0F4B0-70C8-476C-8042-C96D5E56BD71}" type="presOf" srcId="{F14BFD91-040C-A442-8CC5-336B228BB36E}" destId="{D26D0C2E-10E7-7343-B004-AB3CC160EA37}" srcOrd="1" destOrd="0" presId="urn:microsoft.com/office/officeart/2005/8/layout/hierarchy2"/>
    <dgm:cxn modelId="{F09D12B1-2CC2-45C1-B48C-3B009259041A}" type="presOf" srcId="{C8FE6813-E9A5-6545-878C-19EBD2646412}" destId="{2040AF63-547B-E54C-819B-F1E57DF5BF30}" srcOrd="0" destOrd="0" presId="urn:microsoft.com/office/officeart/2005/8/layout/hierarchy2"/>
    <dgm:cxn modelId="{8AEC84B2-CA30-4287-81A9-718C5731595C}" type="presOf" srcId="{D63845D7-D974-9F4C-BA7A-7F39B93BCD1E}" destId="{C108F7DF-D49B-EB4E-9B84-DE9DC536D481}" srcOrd="0" destOrd="0" presId="urn:microsoft.com/office/officeart/2005/8/layout/hierarchy2"/>
    <dgm:cxn modelId="{0F8BBCB2-CF50-1F43-BE9A-BBB0C03DDE66}" srcId="{F0C0515B-FF43-E940-9D10-1C95960646A1}" destId="{C8FE6813-E9A5-6545-878C-19EBD2646412}" srcOrd="2" destOrd="0" parTransId="{97C9B036-E3E1-4348-876F-F0B4B3402572}" sibTransId="{BEFA8D92-5B41-4548-9929-C8E4F97F4418}"/>
    <dgm:cxn modelId="{887173B3-DA97-4537-A841-667348701811}" type="presOf" srcId="{4E40E7D5-3D41-5F48-B567-6D8F68DBBBD4}" destId="{7D2F66F2-E0C2-A245-BAF0-1FA64DFBCF64}" srcOrd="0" destOrd="0" presId="urn:microsoft.com/office/officeart/2005/8/layout/hierarchy2"/>
    <dgm:cxn modelId="{937DCDB6-82CA-4622-9D26-53B7D1839E11}" type="presOf" srcId="{B9DB1E63-B3E4-4F48-A394-9BB16A068E3A}" destId="{67FDC754-6F0F-3D46-AE34-6F45C796680E}" srcOrd="0" destOrd="0" presId="urn:microsoft.com/office/officeart/2005/8/layout/hierarchy2"/>
    <dgm:cxn modelId="{C98205B7-1261-554D-99A7-FE0E8EE82309}" srcId="{FFC00994-4CEE-0145-994C-F977F83E18BE}" destId="{82EFFA31-074F-9449-B16B-8D3DABD6C2FE}" srcOrd="0" destOrd="0" parTransId="{AC6517B8-2DDD-864F-AAC7-DEF4144075F7}" sibTransId="{B044EA54-0C2D-CA4D-961D-A710D4BCA9FC}"/>
    <dgm:cxn modelId="{D055AFB9-CC20-0B42-AF00-626DCDDF4145}" srcId="{2EE55314-A06A-7B48-91CE-3AE3A2FD1EC3}" destId="{F2ABEEF9-90DA-D84F-BFC7-46BDCC3755CF}" srcOrd="0" destOrd="0" parTransId="{CF0A1F03-F5A9-F84D-AC30-00DE99F18494}" sibTransId="{A28949DD-91DF-D643-8388-806D89BC25A7}"/>
    <dgm:cxn modelId="{E3FEE0B9-4C0B-43C8-ABA5-2A71AAEECB7C}" type="presOf" srcId="{BD49A6A7-ACE9-4C54-B58D-A6EF16669188}" destId="{31732416-AA18-493D-83EC-D12E2147CB21}" srcOrd="0" destOrd="0" presId="urn:microsoft.com/office/officeart/2005/8/layout/hierarchy2"/>
    <dgm:cxn modelId="{04E6CFBD-17D6-4B0E-9697-F16702C6F1BD}" type="presOf" srcId="{2EE55314-A06A-7B48-91CE-3AE3A2FD1EC3}" destId="{B66398F8-2302-4441-943E-53F05AA00889}" srcOrd="0" destOrd="0" presId="urn:microsoft.com/office/officeart/2005/8/layout/hierarchy2"/>
    <dgm:cxn modelId="{CCC850BF-C291-4C6C-B338-188DA80F4042}" type="presOf" srcId="{8A1499F1-23BF-2445-BEB6-5CC6B42D2DC4}" destId="{29815E6D-315E-D84A-A061-CD967B2EE2E2}" srcOrd="1" destOrd="0" presId="urn:microsoft.com/office/officeart/2005/8/layout/hierarchy2"/>
    <dgm:cxn modelId="{C407C2C1-8D8D-426C-9767-AAF4BDC3B6D7}" type="presOf" srcId="{70538674-D269-4793-B374-B5F75D07BBB7}" destId="{D8AC81E1-04FD-4C35-B01C-D9E56DD08F4A}" srcOrd="0" destOrd="0" presId="urn:microsoft.com/office/officeart/2005/8/layout/hierarchy2"/>
    <dgm:cxn modelId="{E35EC9C2-EE22-4BCE-ABCD-D483EDDC5C84}" type="presOf" srcId="{82EFFA31-074F-9449-B16B-8D3DABD6C2FE}" destId="{21C2E19A-805F-9244-B341-EA14873C4FFA}" srcOrd="0" destOrd="0" presId="urn:microsoft.com/office/officeart/2005/8/layout/hierarchy2"/>
    <dgm:cxn modelId="{22EF54C7-B6FB-4E1F-BFF5-E285DDFECB3D}" type="presOf" srcId="{961B5804-C1A9-F64F-BD82-95223D54E66A}" destId="{2B989DBB-1F1A-0942-8080-F0CCDEA0581D}" srcOrd="1" destOrd="0" presId="urn:microsoft.com/office/officeart/2005/8/layout/hierarchy2"/>
    <dgm:cxn modelId="{274F46CC-111E-49FE-8D68-B0FE4E34B13E}" type="presOf" srcId="{6091AE48-E2E0-804E-B932-D3F9B7C1139B}" destId="{AE513127-3143-114C-A577-A1AD166996D0}" srcOrd="1" destOrd="0" presId="urn:microsoft.com/office/officeart/2005/8/layout/hierarchy2"/>
    <dgm:cxn modelId="{910A25D1-7C9C-DC4E-B498-15CF43C5D4A9}" srcId="{8A5735FB-3413-A44D-A9C2-912F70AC6A7A}" destId="{F0C0515B-FF43-E940-9D10-1C95960646A1}" srcOrd="0" destOrd="0" parTransId="{C3A7C31B-64C7-DF4D-834E-C8F4E6A820FB}" sibTransId="{1BEC5007-83CC-314D-B6CF-B78AE605B3B7}"/>
    <dgm:cxn modelId="{3A997BD1-4534-4598-A86F-E1C2638F7522}" type="presOf" srcId="{5640080C-2200-7441-AB61-58CA822127A6}" destId="{4C002E91-51BF-E649-B917-D1653F293E3C}" srcOrd="0" destOrd="0" presId="urn:microsoft.com/office/officeart/2005/8/layout/hierarchy2"/>
    <dgm:cxn modelId="{ACEFE8D3-C03E-5E42-BA62-024892F37D53}" srcId="{F0C0515B-FF43-E940-9D10-1C95960646A1}" destId="{5640080C-2200-7441-AB61-58CA822127A6}" srcOrd="4" destOrd="0" parTransId="{85881AAA-4B8A-864F-89A2-9730EBD3DA53}" sibTransId="{C2E9CB05-638A-DF43-BB88-239A20E41087}"/>
    <dgm:cxn modelId="{E09A20D4-1010-477A-A7C4-B8F0589EAB6C}" type="presOf" srcId="{A100EF10-ACF9-C244-9506-966B3079F506}" destId="{F8885573-4FB3-024F-806D-AD7F576CB8F5}" srcOrd="0" destOrd="0" presId="urn:microsoft.com/office/officeart/2005/8/layout/hierarchy2"/>
    <dgm:cxn modelId="{B675A7D4-42E4-4FD3-8FDD-8A8740B69011}" type="presOf" srcId="{EBF41D13-CFDE-2940-BA7C-A1945362BDAD}" destId="{DD13FEE2-5B30-6E48-A788-22CC08E61ACA}" srcOrd="0" destOrd="0" presId="urn:microsoft.com/office/officeart/2005/8/layout/hierarchy2"/>
    <dgm:cxn modelId="{F0CD2FDE-9ECF-4F3C-AF3A-3317203099A7}" type="presOf" srcId="{97C9B036-E3E1-4348-876F-F0B4B3402572}" destId="{E9F93F4B-337B-C841-B950-2EC58904CD88}" srcOrd="0" destOrd="0" presId="urn:microsoft.com/office/officeart/2005/8/layout/hierarchy2"/>
    <dgm:cxn modelId="{42E5DBDF-47F8-4644-99EC-DF9D4A25353A}" type="presOf" srcId="{A100EF10-ACF9-C244-9506-966B3079F506}" destId="{B1CB81AC-1E94-4943-8530-8161FE9D2CAC}" srcOrd="1" destOrd="0" presId="urn:microsoft.com/office/officeart/2005/8/layout/hierarchy2"/>
    <dgm:cxn modelId="{CB6E51E8-92AD-4F8F-9176-357345AA4236}" type="presOf" srcId="{F1E2753A-7A5D-4746-8C1C-1981C001C7AD}" destId="{75CB6FCD-570F-6A42-BB33-1394042C885E}" srcOrd="1" destOrd="0" presId="urn:microsoft.com/office/officeart/2005/8/layout/hierarchy2"/>
    <dgm:cxn modelId="{A75FC3E9-21A1-4A9F-8926-42751F422A78}" type="presOf" srcId="{0ABAC569-9056-C74B-BC11-FE9E328428CC}" destId="{6CBCA803-C078-EF4B-BDD2-5DD4F8E051DD}" srcOrd="0" destOrd="0" presId="urn:microsoft.com/office/officeart/2005/8/layout/hierarchy2"/>
    <dgm:cxn modelId="{BE0E82EB-5C73-48C0-9109-3D78DEB68AED}" type="presOf" srcId="{C3B9E018-D745-B64B-9673-13AB0E54992F}" destId="{28A985CD-ABDF-4948-9DC5-3CC493FFD7E6}" srcOrd="0" destOrd="0" presId="urn:microsoft.com/office/officeart/2005/8/layout/hierarchy2"/>
    <dgm:cxn modelId="{157A35EC-996D-404E-BDEE-FB4BF7F40D8F}" srcId="{5640080C-2200-7441-AB61-58CA822127A6}" destId="{E9834912-DB43-5F49-8DBB-1D72F8818A78}" srcOrd="1" destOrd="0" parTransId="{A64EB316-C590-9145-99F5-AB759C5A4F82}" sibTransId="{55E31732-56EC-A143-9EB2-C50383D6B30F}"/>
    <dgm:cxn modelId="{AE9A59EC-DCBB-481A-9179-10853863E48B}" type="presOf" srcId="{85881AAA-4B8A-864F-89A2-9730EBD3DA53}" destId="{4FEF8488-27E1-224C-AC7B-F6F39B70DFFF}" srcOrd="1" destOrd="0" presId="urn:microsoft.com/office/officeart/2005/8/layout/hierarchy2"/>
    <dgm:cxn modelId="{352901ED-53C8-024E-8D0F-6B6D8FBCB548}" srcId="{4D4802C9-1016-5640-A6A3-22D40C1A7757}" destId="{61E4C071-4484-FC45-8C0A-981A16E8FDDE}" srcOrd="0" destOrd="0" parTransId="{C25C77A1-8A6E-3548-9502-299A77A57247}" sibTransId="{59D44F75-29B1-524D-A592-00BB5507E8A5}"/>
    <dgm:cxn modelId="{9CF080ED-114E-9B43-BDA3-B08C09328AB1}" srcId="{E732C02B-9C8A-B344-88C0-EE41723CAC11}" destId="{8A5735FB-3413-A44D-A9C2-912F70AC6A7A}" srcOrd="0" destOrd="0" parTransId="{A9D98169-AFD8-CE43-913E-E808E327FAC9}" sibTransId="{1D3C9598-6451-4C40-AE52-8AE79D57074B}"/>
    <dgm:cxn modelId="{842D6AEE-36A7-4420-A4B1-2E1E8DE5EF72}" type="presOf" srcId="{4D4802C9-1016-5640-A6A3-22D40C1A7757}" destId="{F76EECA4-7C7C-0A49-9405-664431D90427}" srcOrd="0" destOrd="0" presId="urn:microsoft.com/office/officeart/2005/8/layout/hierarchy2"/>
    <dgm:cxn modelId="{0C8D47EF-8C63-42DB-9205-C86F9E0373C3}" type="presOf" srcId="{919229C8-2168-4209-8C16-CE6530A4BD86}" destId="{07CF65F2-CC82-4D40-9695-4030C4F0B2EB}" srcOrd="0" destOrd="0" presId="urn:microsoft.com/office/officeart/2005/8/layout/hierarchy2"/>
    <dgm:cxn modelId="{6EBDCDF0-0F54-F841-B510-D1652EA8A9EA}" srcId="{F0C0515B-FF43-E940-9D10-1C95960646A1}" destId="{4D4802C9-1016-5640-A6A3-22D40C1A7757}" srcOrd="1" destOrd="0" parTransId="{D5FEE638-4B0B-144C-9A65-D78DACDD1BA0}" sibTransId="{DAADDDF4-261C-1E4A-AC0A-41D236C7A2C2}"/>
    <dgm:cxn modelId="{92F8C5F5-1864-4ABC-9B24-710ACA12E9C8}" type="presOf" srcId="{96993121-E157-1441-896F-4C3FFBAE9685}" destId="{109CBB4E-F714-7149-92F7-FCC8145E62A5}" srcOrd="1" destOrd="0" presId="urn:microsoft.com/office/officeart/2005/8/layout/hierarchy2"/>
    <dgm:cxn modelId="{835818F7-6D76-8F44-8651-824DBCE1F060}" srcId="{C8FE6813-E9A5-6545-878C-19EBD2646412}" destId="{36046212-7A04-854D-826A-3AD26EFFBFF8}" srcOrd="0" destOrd="0" parTransId="{A100EF10-ACF9-C244-9506-966B3079F506}" sibTransId="{EE795C50-C123-7548-BCA8-CB49EF61B953}"/>
    <dgm:cxn modelId="{A3109DF8-AB43-4326-B7DF-A0864DC910D4}" type="presOf" srcId="{F122FBD3-6DBC-1E4F-8092-22CC758199D7}" destId="{53229336-B762-DE4F-8960-9E153564691E}" srcOrd="1" destOrd="0" presId="urn:microsoft.com/office/officeart/2005/8/layout/hierarchy2"/>
    <dgm:cxn modelId="{C089E4F8-2390-4D16-9BAE-19802EABB7A0}" srcId="{392E5F28-3862-D546-AD0C-0966217D1945}" destId="{588D5C09-CB2C-43B8-A96F-84A42B1EE78D}" srcOrd="3" destOrd="0" parTransId="{70538674-D269-4793-B374-B5F75D07BBB7}" sibTransId="{608130EB-6D63-4EAE-A05D-BF17182D5ADB}"/>
    <dgm:cxn modelId="{B26DA4FA-C258-47DD-B062-9BC543A3D443}" type="presOf" srcId="{392E5F28-3862-D546-AD0C-0966217D1945}" destId="{788EABE8-93EB-9640-A2B3-44EDD30DB8A6}" srcOrd="0" destOrd="0" presId="urn:microsoft.com/office/officeart/2005/8/layout/hierarchy2"/>
    <dgm:cxn modelId="{C1BA69FB-BC08-400C-9FFA-7F2A072C0196}" type="presOf" srcId="{49433E98-E0E9-3E41-B7D3-390723946728}" destId="{82245F89-5B28-2D49-BA70-932846680958}" srcOrd="0" destOrd="0" presId="urn:microsoft.com/office/officeart/2005/8/layout/hierarchy2"/>
    <dgm:cxn modelId="{B926EFFF-6149-4A77-8310-7EA2D217401A}" type="presOf" srcId="{1178B830-2E1F-5740-B7AB-653E349F3617}" destId="{BD8A623D-B6E2-814A-BD61-D329A8EB692E}" srcOrd="0" destOrd="0" presId="urn:microsoft.com/office/officeart/2005/8/layout/hierarchy2"/>
    <dgm:cxn modelId="{8563D7B3-B8DA-4374-8E24-8F9AAF464153}" type="presParOf" srcId="{37188D1D-5744-CF48-BA9C-77010E576D63}" destId="{105110B1-3D7A-274F-9699-C655E6495209}" srcOrd="0" destOrd="0" presId="urn:microsoft.com/office/officeart/2005/8/layout/hierarchy2"/>
    <dgm:cxn modelId="{B0901B82-3EAE-40CA-B6AB-87A6C1D1CAFF}" type="presParOf" srcId="{105110B1-3D7A-274F-9699-C655E6495209}" destId="{096320D1-072E-D94D-8A2A-61AF5727BC58}" srcOrd="0" destOrd="0" presId="urn:microsoft.com/office/officeart/2005/8/layout/hierarchy2"/>
    <dgm:cxn modelId="{6C615383-9D0A-4131-8E50-A544FE5361DA}" type="presParOf" srcId="{105110B1-3D7A-274F-9699-C655E6495209}" destId="{A6D4ACA0-5182-8247-8247-B589B6F704E3}" srcOrd="1" destOrd="0" presId="urn:microsoft.com/office/officeart/2005/8/layout/hierarchy2"/>
    <dgm:cxn modelId="{AD25DB7A-7B54-45DD-95B8-A38B993BFDDA}" type="presParOf" srcId="{A6D4ACA0-5182-8247-8247-B589B6F704E3}" destId="{F806841F-B63B-9D4B-96BB-CBBF085A1258}" srcOrd="0" destOrd="0" presId="urn:microsoft.com/office/officeart/2005/8/layout/hierarchy2"/>
    <dgm:cxn modelId="{C92D37F1-FE7C-4F8A-94DC-F2038EFB76B0}" type="presParOf" srcId="{F806841F-B63B-9D4B-96BB-CBBF085A1258}" destId="{F5A8190A-D465-1B49-8318-72D64ED070D0}" srcOrd="0" destOrd="0" presId="urn:microsoft.com/office/officeart/2005/8/layout/hierarchy2"/>
    <dgm:cxn modelId="{25455414-4C0B-423C-9B16-C98F30C1AE15}" type="presParOf" srcId="{A6D4ACA0-5182-8247-8247-B589B6F704E3}" destId="{D47C92A7-B46F-2547-BF81-239BB63A7930}" srcOrd="1" destOrd="0" presId="urn:microsoft.com/office/officeart/2005/8/layout/hierarchy2"/>
    <dgm:cxn modelId="{43AD73FB-50AC-4A38-A2DE-864F79F3D95B}" type="presParOf" srcId="{D47C92A7-B46F-2547-BF81-239BB63A7930}" destId="{E361F0CE-5CC7-BF45-8EBA-67861228BFBC}" srcOrd="0" destOrd="0" presId="urn:microsoft.com/office/officeart/2005/8/layout/hierarchy2"/>
    <dgm:cxn modelId="{87AE0D15-0C7F-4639-9471-BC502E0AF24B}" type="presParOf" srcId="{D47C92A7-B46F-2547-BF81-239BB63A7930}" destId="{BFB78FE0-F6E1-D643-A8D3-54973F1400C6}" srcOrd="1" destOrd="0" presId="urn:microsoft.com/office/officeart/2005/8/layout/hierarchy2"/>
    <dgm:cxn modelId="{7CF2EDCF-D6B5-4E09-A5A0-967B6EFEB26D}" type="presParOf" srcId="{BFB78FE0-F6E1-D643-A8D3-54973F1400C6}" destId="{4D6D4B03-E816-3141-A6A2-DFB3FB689FD0}" srcOrd="0" destOrd="0" presId="urn:microsoft.com/office/officeart/2005/8/layout/hierarchy2"/>
    <dgm:cxn modelId="{F76E3A00-1D73-4433-B592-73650A0B7903}" type="presParOf" srcId="{4D6D4B03-E816-3141-A6A2-DFB3FB689FD0}" destId="{53229336-B762-DE4F-8960-9E153564691E}" srcOrd="0" destOrd="0" presId="urn:microsoft.com/office/officeart/2005/8/layout/hierarchy2"/>
    <dgm:cxn modelId="{78AEE81E-9BC1-479F-9723-A65D90775FCC}" type="presParOf" srcId="{BFB78FE0-F6E1-D643-A8D3-54973F1400C6}" destId="{3E31B925-6E34-BE40-B7DA-024E071BA34B}" srcOrd="1" destOrd="0" presId="urn:microsoft.com/office/officeart/2005/8/layout/hierarchy2"/>
    <dgm:cxn modelId="{3A4BD4D9-03E9-4F7F-A7CF-E716DDFEA7DC}" type="presParOf" srcId="{3E31B925-6E34-BE40-B7DA-024E071BA34B}" destId="{788EABE8-93EB-9640-A2B3-44EDD30DB8A6}" srcOrd="0" destOrd="0" presId="urn:microsoft.com/office/officeart/2005/8/layout/hierarchy2"/>
    <dgm:cxn modelId="{E19E8161-8AF1-4D35-B526-A3D317DFAEF2}" type="presParOf" srcId="{3E31B925-6E34-BE40-B7DA-024E071BA34B}" destId="{DD2F9CA3-61C8-B44F-96D2-70B5E320A08D}" srcOrd="1" destOrd="0" presId="urn:microsoft.com/office/officeart/2005/8/layout/hierarchy2"/>
    <dgm:cxn modelId="{B9F4D66C-3413-477F-B52A-B5574A2A7899}" type="presParOf" srcId="{DD2F9CA3-61C8-B44F-96D2-70B5E320A08D}" destId="{29901918-78AB-DF4A-B442-35E66F8FCC63}" srcOrd="0" destOrd="0" presId="urn:microsoft.com/office/officeart/2005/8/layout/hierarchy2"/>
    <dgm:cxn modelId="{F47C7095-C157-419A-BC2D-7C9C851C11B4}" type="presParOf" srcId="{29901918-78AB-DF4A-B442-35E66F8FCC63}" destId="{97E60895-1F47-4141-845A-1EDE5C7100CD}" srcOrd="0" destOrd="0" presId="urn:microsoft.com/office/officeart/2005/8/layout/hierarchy2"/>
    <dgm:cxn modelId="{990AB745-7E23-4F6E-9AA9-2BCC858D6B4A}" type="presParOf" srcId="{DD2F9CA3-61C8-B44F-96D2-70B5E320A08D}" destId="{3FEEC667-D0A0-1049-B7F3-0F87575DC3EC}" srcOrd="1" destOrd="0" presId="urn:microsoft.com/office/officeart/2005/8/layout/hierarchy2"/>
    <dgm:cxn modelId="{4B8BDBEA-0466-4386-AE90-BDB22C362447}" type="presParOf" srcId="{3FEEC667-D0A0-1049-B7F3-0F87575DC3EC}" destId="{C492FB5B-2E4F-9542-9D75-9C30C5D46FED}" srcOrd="0" destOrd="0" presId="urn:microsoft.com/office/officeart/2005/8/layout/hierarchy2"/>
    <dgm:cxn modelId="{2E9722C1-E639-4E3C-A0CD-AE684BC6C61F}" type="presParOf" srcId="{3FEEC667-D0A0-1049-B7F3-0F87575DC3EC}" destId="{57FDC4A9-7FDB-A846-9A33-072A7951FC39}" srcOrd="1" destOrd="0" presId="urn:microsoft.com/office/officeart/2005/8/layout/hierarchy2"/>
    <dgm:cxn modelId="{98C6BC25-7BAE-4B99-9E7A-7686AA62DA3A}" type="presParOf" srcId="{57FDC4A9-7FDB-A846-9A33-072A7951FC39}" destId="{C1C05BEA-7E44-BA46-A53A-9B92A1627B7D}" srcOrd="0" destOrd="0" presId="urn:microsoft.com/office/officeart/2005/8/layout/hierarchy2"/>
    <dgm:cxn modelId="{8FF84173-5D01-4860-AA54-C77295FD211F}" type="presParOf" srcId="{C1C05BEA-7E44-BA46-A53A-9B92A1627B7D}" destId="{AE513127-3143-114C-A577-A1AD166996D0}" srcOrd="0" destOrd="0" presId="urn:microsoft.com/office/officeart/2005/8/layout/hierarchy2"/>
    <dgm:cxn modelId="{2CCCB2F3-D7E8-43BB-85E9-49E337E213D2}" type="presParOf" srcId="{57FDC4A9-7FDB-A846-9A33-072A7951FC39}" destId="{7D862032-B036-7A48-9BD3-7B8C9E48B5C9}" srcOrd="1" destOrd="0" presId="urn:microsoft.com/office/officeart/2005/8/layout/hierarchy2"/>
    <dgm:cxn modelId="{887862F9-CEE4-4D88-8D8A-83FA01BBA9E2}" type="presParOf" srcId="{7D862032-B036-7A48-9BD3-7B8C9E48B5C9}" destId="{EF08F781-00ED-1742-83FA-B2AEF6D8AD47}" srcOrd="0" destOrd="0" presId="urn:microsoft.com/office/officeart/2005/8/layout/hierarchy2"/>
    <dgm:cxn modelId="{7AA447CC-F247-432A-AB3B-5E24DD3D2E45}" type="presParOf" srcId="{7D862032-B036-7A48-9BD3-7B8C9E48B5C9}" destId="{E749F479-797D-774F-8E14-2DFA8988CA4A}" srcOrd="1" destOrd="0" presId="urn:microsoft.com/office/officeart/2005/8/layout/hierarchy2"/>
    <dgm:cxn modelId="{7C23A773-6CCD-4E09-A72F-29F2A55D1736}" type="presParOf" srcId="{DD2F9CA3-61C8-B44F-96D2-70B5E320A08D}" destId="{BAA92AEF-183F-064A-AEA7-5191F9058E67}" srcOrd="2" destOrd="0" presId="urn:microsoft.com/office/officeart/2005/8/layout/hierarchy2"/>
    <dgm:cxn modelId="{D728F83D-383F-4A40-BC41-0D8C6CD3C147}" type="presParOf" srcId="{BAA92AEF-183F-064A-AEA7-5191F9058E67}" destId="{75CB6FCD-570F-6A42-BB33-1394042C885E}" srcOrd="0" destOrd="0" presId="urn:microsoft.com/office/officeart/2005/8/layout/hierarchy2"/>
    <dgm:cxn modelId="{45F94B38-8F58-411C-A84C-34A4CEFCF363}" type="presParOf" srcId="{DD2F9CA3-61C8-B44F-96D2-70B5E320A08D}" destId="{83B52E4D-6521-F644-9417-D6636543080B}" srcOrd="3" destOrd="0" presId="urn:microsoft.com/office/officeart/2005/8/layout/hierarchy2"/>
    <dgm:cxn modelId="{A292DAC6-FA67-4C05-BB5F-9A2124523B84}" type="presParOf" srcId="{83B52E4D-6521-F644-9417-D6636543080B}" destId="{DEC12F07-D83B-A144-AC44-0ADC2FB9D688}" srcOrd="0" destOrd="0" presId="urn:microsoft.com/office/officeart/2005/8/layout/hierarchy2"/>
    <dgm:cxn modelId="{FDB4D525-62E9-48C3-961A-8D6E4EC44C50}" type="presParOf" srcId="{83B52E4D-6521-F644-9417-D6636543080B}" destId="{868ADE48-1EDC-4249-822F-11F93E51FC69}" srcOrd="1" destOrd="0" presId="urn:microsoft.com/office/officeart/2005/8/layout/hierarchy2"/>
    <dgm:cxn modelId="{5CF016F8-EEAE-42DB-8AA2-338AF1673B89}" type="presParOf" srcId="{868ADE48-1EDC-4249-822F-11F93E51FC69}" destId="{82245F89-5B28-2D49-BA70-932846680958}" srcOrd="0" destOrd="0" presId="urn:microsoft.com/office/officeart/2005/8/layout/hierarchy2"/>
    <dgm:cxn modelId="{BFB3213A-9D68-4FCB-A368-7273D009A667}" type="presParOf" srcId="{82245F89-5B28-2D49-BA70-932846680958}" destId="{6EE8CD12-B856-C84E-80E8-20D60865BB09}" srcOrd="0" destOrd="0" presId="urn:microsoft.com/office/officeart/2005/8/layout/hierarchy2"/>
    <dgm:cxn modelId="{77A24EB3-ED19-413B-B893-17247581D25F}" type="presParOf" srcId="{868ADE48-1EDC-4249-822F-11F93E51FC69}" destId="{346BF867-D650-1446-B747-60709730ECAB}" srcOrd="1" destOrd="0" presId="urn:microsoft.com/office/officeart/2005/8/layout/hierarchy2"/>
    <dgm:cxn modelId="{32ECF7F7-25EF-47EA-87E4-22A75A3F4B6E}" type="presParOf" srcId="{346BF867-D650-1446-B747-60709730ECAB}" destId="{08A2CC37-BA8D-DF46-A8AB-9965183462B9}" srcOrd="0" destOrd="0" presId="urn:microsoft.com/office/officeart/2005/8/layout/hierarchy2"/>
    <dgm:cxn modelId="{1AF4F8A0-36E5-49DC-AF17-050387FAAB65}" type="presParOf" srcId="{346BF867-D650-1446-B747-60709730ECAB}" destId="{432CABA1-14CD-D64C-BB91-FEDA6265A5A8}" srcOrd="1" destOrd="0" presId="urn:microsoft.com/office/officeart/2005/8/layout/hierarchy2"/>
    <dgm:cxn modelId="{8455643E-EF63-429D-8E9D-E62465EEDEF6}" type="presParOf" srcId="{DD2F9CA3-61C8-B44F-96D2-70B5E320A08D}" destId="{097BB8F9-71B9-41A6-A53D-C12DE7AB43FB}" srcOrd="4" destOrd="0" presId="urn:microsoft.com/office/officeart/2005/8/layout/hierarchy2"/>
    <dgm:cxn modelId="{A82D8351-B543-4C73-9DC2-64D37F895034}" type="presParOf" srcId="{097BB8F9-71B9-41A6-A53D-C12DE7AB43FB}" destId="{DA4D0B8F-CACB-4552-9DCC-5AE6F2794990}" srcOrd="0" destOrd="0" presId="urn:microsoft.com/office/officeart/2005/8/layout/hierarchy2"/>
    <dgm:cxn modelId="{91F5C280-600C-4EC4-8D1A-6FB283C2236F}" type="presParOf" srcId="{DD2F9CA3-61C8-B44F-96D2-70B5E320A08D}" destId="{EFD5EA78-A11A-4A6A-89C3-10AB26785D8E}" srcOrd="5" destOrd="0" presId="urn:microsoft.com/office/officeart/2005/8/layout/hierarchy2"/>
    <dgm:cxn modelId="{A63F27E6-34DF-4F96-BA38-D9CAFC6CD9D2}" type="presParOf" srcId="{EFD5EA78-A11A-4A6A-89C3-10AB26785D8E}" destId="{07CF65F2-CC82-4D40-9695-4030C4F0B2EB}" srcOrd="0" destOrd="0" presId="urn:microsoft.com/office/officeart/2005/8/layout/hierarchy2"/>
    <dgm:cxn modelId="{B4FA3E36-FF66-400E-9AF9-18577AAC3644}" type="presParOf" srcId="{EFD5EA78-A11A-4A6A-89C3-10AB26785D8E}" destId="{714029D6-61FE-4B63-8297-8A793156B082}" srcOrd="1" destOrd="0" presId="urn:microsoft.com/office/officeart/2005/8/layout/hierarchy2"/>
    <dgm:cxn modelId="{E02EBB77-2225-494F-9E50-461AFF42D2FB}" type="presParOf" srcId="{714029D6-61FE-4B63-8297-8A793156B082}" destId="{31732416-AA18-493D-83EC-D12E2147CB21}" srcOrd="0" destOrd="0" presId="urn:microsoft.com/office/officeart/2005/8/layout/hierarchy2"/>
    <dgm:cxn modelId="{43A91D47-9819-4330-83CD-91514E707811}" type="presParOf" srcId="{31732416-AA18-493D-83EC-D12E2147CB21}" destId="{738558F3-48FE-4EA0-8D2A-B39E503A017E}" srcOrd="0" destOrd="0" presId="urn:microsoft.com/office/officeart/2005/8/layout/hierarchy2"/>
    <dgm:cxn modelId="{C22178D9-351D-44F9-97F4-37CE01E21F1E}" type="presParOf" srcId="{714029D6-61FE-4B63-8297-8A793156B082}" destId="{7062D67A-D7CE-4FD5-B3D3-8211F599BC3E}" srcOrd="1" destOrd="0" presId="urn:microsoft.com/office/officeart/2005/8/layout/hierarchy2"/>
    <dgm:cxn modelId="{05EF4CB0-F58F-476A-89BA-0589F20E143A}" type="presParOf" srcId="{7062D67A-D7CE-4FD5-B3D3-8211F599BC3E}" destId="{8FF1C224-908A-4FAE-90EB-8A7B2B214B2A}" srcOrd="0" destOrd="0" presId="urn:microsoft.com/office/officeart/2005/8/layout/hierarchy2"/>
    <dgm:cxn modelId="{2D64DE1B-6C4E-4CCA-B73D-B73A0D2A7EA1}" type="presParOf" srcId="{7062D67A-D7CE-4FD5-B3D3-8211F599BC3E}" destId="{CC256501-58EA-45CF-8DA0-BE1F98164089}" srcOrd="1" destOrd="0" presId="urn:microsoft.com/office/officeart/2005/8/layout/hierarchy2"/>
    <dgm:cxn modelId="{1F401E39-6156-4056-9D75-1FA80AB3029D}" type="presParOf" srcId="{DD2F9CA3-61C8-B44F-96D2-70B5E320A08D}" destId="{D8AC81E1-04FD-4C35-B01C-D9E56DD08F4A}" srcOrd="6" destOrd="0" presId="urn:microsoft.com/office/officeart/2005/8/layout/hierarchy2"/>
    <dgm:cxn modelId="{DC5E2598-1FFD-4E11-9C61-90C0B2C8480C}" type="presParOf" srcId="{D8AC81E1-04FD-4C35-B01C-D9E56DD08F4A}" destId="{A84E41CC-E5F7-4066-BA83-EF3477E86D15}" srcOrd="0" destOrd="0" presId="urn:microsoft.com/office/officeart/2005/8/layout/hierarchy2"/>
    <dgm:cxn modelId="{AA85DDCF-85EF-44B3-BDFE-92CF7E8A4260}" type="presParOf" srcId="{DD2F9CA3-61C8-B44F-96D2-70B5E320A08D}" destId="{47A5C888-6695-4F3F-85C6-369364467382}" srcOrd="7" destOrd="0" presId="urn:microsoft.com/office/officeart/2005/8/layout/hierarchy2"/>
    <dgm:cxn modelId="{E7987729-0DA4-43C4-89E6-DC2BD7B26105}" type="presParOf" srcId="{47A5C888-6695-4F3F-85C6-369364467382}" destId="{54BE2EBE-97C3-4561-B124-0D761A03D006}" srcOrd="0" destOrd="0" presId="urn:microsoft.com/office/officeart/2005/8/layout/hierarchy2"/>
    <dgm:cxn modelId="{1D326953-2400-44A3-B86F-5EAB0B9ECD0F}" type="presParOf" srcId="{47A5C888-6695-4F3F-85C6-369364467382}" destId="{5E6AF2C3-455C-4AA7-A5EB-7D6F179DCBFC}" srcOrd="1" destOrd="0" presId="urn:microsoft.com/office/officeart/2005/8/layout/hierarchy2"/>
    <dgm:cxn modelId="{896C5340-ABEB-4898-8F3F-33FF69A1ABB1}" type="presParOf" srcId="{5E6AF2C3-455C-4AA7-A5EB-7D6F179DCBFC}" destId="{D03B5259-941C-47B5-884A-4ED784C312DC}" srcOrd="0" destOrd="0" presId="urn:microsoft.com/office/officeart/2005/8/layout/hierarchy2"/>
    <dgm:cxn modelId="{A0C11B3A-695E-48F3-B3E5-0E68D690FB91}" type="presParOf" srcId="{D03B5259-941C-47B5-884A-4ED784C312DC}" destId="{023A0021-408B-42CE-A6F1-ED0488536795}" srcOrd="0" destOrd="0" presId="urn:microsoft.com/office/officeart/2005/8/layout/hierarchy2"/>
    <dgm:cxn modelId="{161263D1-7017-4E78-ACF3-2D207CEEBE8E}" type="presParOf" srcId="{5E6AF2C3-455C-4AA7-A5EB-7D6F179DCBFC}" destId="{DA7A34E9-DB5B-4CAA-AA34-431069F546F8}" srcOrd="1" destOrd="0" presId="urn:microsoft.com/office/officeart/2005/8/layout/hierarchy2"/>
    <dgm:cxn modelId="{6DEEFA4C-7DA7-4275-911F-CF503ACD05A9}" type="presParOf" srcId="{DA7A34E9-DB5B-4CAA-AA34-431069F546F8}" destId="{927F0A1D-A0D3-48EF-B24C-76444AFBFA51}" srcOrd="0" destOrd="0" presId="urn:microsoft.com/office/officeart/2005/8/layout/hierarchy2"/>
    <dgm:cxn modelId="{226DFF72-3D78-4F48-8D75-96780D987535}" type="presParOf" srcId="{DA7A34E9-DB5B-4CAA-AA34-431069F546F8}" destId="{D6F177F2-FEA7-4A99-B74D-55A61E2A619C}" srcOrd="1" destOrd="0" presId="urn:microsoft.com/office/officeart/2005/8/layout/hierarchy2"/>
    <dgm:cxn modelId="{4E3525B3-3CE4-4073-BDAB-365C17E16630}" type="presParOf" srcId="{BFB78FE0-F6E1-D643-A8D3-54973F1400C6}" destId="{0EC5D33D-0FD0-8E4D-B6A1-12660A7B73B9}" srcOrd="2" destOrd="0" presId="urn:microsoft.com/office/officeart/2005/8/layout/hierarchy2"/>
    <dgm:cxn modelId="{A82E9115-B28C-4F08-BF5A-20BD971D7928}" type="presParOf" srcId="{0EC5D33D-0FD0-8E4D-B6A1-12660A7B73B9}" destId="{9D9DA2E9-2468-A74E-BD94-A49FFD11DEC5}" srcOrd="0" destOrd="0" presId="urn:microsoft.com/office/officeart/2005/8/layout/hierarchy2"/>
    <dgm:cxn modelId="{E9FECF28-BE60-4393-A436-F36AD3DAE9F1}" type="presParOf" srcId="{BFB78FE0-F6E1-D643-A8D3-54973F1400C6}" destId="{51C98836-ED79-F14E-B613-190BB60D711A}" srcOrd="3" destOrd="0" presId="urn:microsoft.com/office/officeart/2005/8/layout/hierarchy2"/>
    <dgm:cxn modelId="{E1FB1809-AC0E-480F-BA16-7D85B49499BB}" type="presParOf" srcId="{51C98836-ED79-F14E-B613-190BB60D711A}" destId="{F76EECA4-7C7C-0A49-9405-664431D90427}" srcOrd="0" destOrd="0" presId="urn:microsoft.com/office/officeart/2005/8/layout/hierarchy2"/>
    <dgm:cxn modelId="{0553FA1B-E327-4632-A4C3-55793F45EFEC}" type="presParOf" srcId="{51C98836-ED79-F14E-B613-190BB60D711A}" destId="{AE500EFF-35D0-DB40-B143-E5A66E9C3D7F}" srcOrd="1" destOrd="0" presId="urn:microsoft.com/office/officeart/2005/8/layout/hierarchy2"/>
    <dgm:cxn modelId="{566A73E0-9E0C-41F4-A87E-CD6D5119FA90}" type="presParOf" srcId="{AE500EFF-35D0-DB40-B143-E5A66E9C3D7F}" destId="{A4433D98-1CE5-2847-8AA4-F2436E53D205}" srcOrd="0" destOrd="0" presId="urn:microsoft.com/office/officeart/2005/8/layout/hierarchy2"/>
    <dgm:cxn modelId="{FD915DB4-B8E0-42BD-A3DA-7D6B9BF3DA40}" type="presParOf" srcId="{A4433D98-1CE5-2847-8AA4-F2436E53D205}" destId="{893C8BA3-A50A-5940-91C5-9ACD71DD1811}" srcOrd="0" destOrd="0" presId="urn:microsoft.com/office/officeart/2005/8/layout/hierarchy2"/>
    <dgm:cxn modelId="{1A703DB6-E3AD-4FEF-85FB-EBDE95FE9803}" type="presParOf" srcId="{AE500EFF-35D0-DB40-B143-E5A66E9C3D7F}" destId="{D5A0406B-1D94-1C48-B3FD-3DC8AC7D82DF}" srcOrd="1" destOrd="0" presId="urn:microsoft.com/office/officeart/2005/8/layout/hierarchy2"/>
    <dgm:cxn modelId="{A687872F-252F-4B99-874F-44EF1CB36DBD}" type="presParOf" srcId="{D5A0406B-1D94-1C48-B3FD-3DC8AC7D82DF}" destId="{AC56A097-6C47-2241-99E7-8B9116417329}" srcOrd="0" destOrd="0" presId="urn:microsoft.com/office/officeart/2005/8/layout/hierarchy2"/>
    <dgm:cxn modelId="{5307C972-6FF8-4083-A623-7CE240294F0A}" type="presParOf" srcId="{D5A0406B-1D94-1C48-B3FD-3DC8AC7D82DF}" destId="{DCC7EB3D-AF67-4D44-9591-0BD03D31FFFD}" srcOrd="1" destOrd="0" presId="urn:microsoft.com/office/officeart/2005/8/layout/hierarchy2"/>
    <dgm:cxn modelId="{6FC56AE0-0149-4900-827B-33AD39A11F90}" type="presParOf" srcId="{DCC7EB3D-AF67-4D44-9591-0BD03D31FFFD}" destId="{BD8A623D-B6E2-814A-BD61-D329A8EB692E}" srcOrd="0" destOrd="0" presId="urn:microsoft.com/office/officeart/2005/8/layout/hierarchy2"/>
    <dgm:cxn modelId="{8508699C-917B-4C41-9B8E-673DB243EBBA}" type="presParOf" srcId="{BD8A623D-B6E2-814A-BD61-D329A8EB692E}" destId="{5C882AB0-A3E6-8249-9830-ADE6F1D08E1F}" srcOrd="0" destOrd="0" presId="urn:microsoft.com/office/officeart/2005/8/layout/hierarchy2"/>
    <dgm:cxn modelId="{B18E4AB1-DAD6-444D-AF0C-09AAFAAFF74D}" type="presParOf" srcId="{DCC7EB3D-AF67-4D44-9591-0BD03D31FFFD}" destId="{AD896415-2BF5-1740-9CCA-08970395CFBA}" srcOrd="1" destOrd="0" presId="urn:microsoft.com/office/officeart/2005/8/layout/hierarchy2"/>
    <dgm:cxn modelId="{77C77560-2CEC-42EE-A97C-87664D8C11A3}" type="presParOf" srcId="{AD896415-2BF5-1740-9CCA-08970395CFBA}" destId="{28A985CD-ABDF-4948-9DC5-3CC493FFD7E6}" srcOrd="0" destOrd="0" presId="urn:microsoft.com/office/officeart/2005/8/layout/hierarchy2"/>
    <dgm:cxn modelId="{4DEB2003-2E16-4364-A4DF-B3DCD1DFDBE8}" type="presParOf" srcId="{AD896415-2BF5-1740-9CCA-08970395CFBA}" destId="{31554B53-28B5-7346-8E62-3A89196F4D12}" srcOrd="1" destOrd="0" presId="urn:microsoft.com/office/officeart/2005/8/layout/hierarchy2"/>
    <dgm:cxn modelId="{3D3247E3-B045-48E9-8945-1EBF46ADCBCC}" type="presParOf" srcId="{AE500EFF-35D0-DB40-B143-E5A66E9C3D7F}" destId="{F2C05CEF-EA0E-8643-A49E-325C04CA7C4F}" srcOrd="2" destOrd="0" presId="urn:microsoft.com/office/officeart/2005/8/layout/hierarchy2"/>
    <dgm:cxn modelId="{301065F5-0DF8-4DB7-BD84-0E8D34EA028A}" type="presParOf" srcId="{F2C05CEF-EA0E-8643-A49E-325C04CA7C4F}" destId="{4F6998DF-D239-5B4F-B301-4E98A81E0A02}" srcOrd="0" destOrd="0" presId="urn:microsoft.com/office/officeart/2005/8/layout/hierarchy2"/>
    <dgm:cxn modelId="{7107A839-A116-4C3F-9809-F805E7FA6CDD}" type="presParOf" srcId="{AE500EFF-35D0-DB40-B143-E5A66E9C3D7F}" destId="{CDE82670-3CB1-7247-AED6-E2C0C83BD073}" srcOrd="3" destOrd="0" presId="urn:microsoft.com/office/officeart/2005/8/layout/hierarchy2"/>
    <dgm:cxn modelId="{8F268950-876B-4EDA-BC52-31702A8B0390}" type="presParOf" srcId="{CDE82670-3CB1-7247-AED6-E2C0C83BD073}" destId="{8116C1E9-673F-1247-A5AA-C755424B2BE2}" srcOrd="0" destOrd="0" presId="urn:microsoft.com/office/officeart/2005/8/layout/hierarchy2"/>
    <dgm:cxn modelId="{D3D7A229-5474-443D-A75B-47F52F886D3C}" type="presParOf" srcId="{CDE82670-3CB1-7247-AED6-E2C0C83BD073}" destId="{B6CA3D3D-DC82-BF44-AEC1-01EB40682B30}" srcOrd="1" destOrd="0" presId="urn:microsoft.com/office/officeart/2005/8/layout/hierarchy2"/>
    <dgm:cxn modelId="{562C3542-4F11-4E75-A1B5-4A099B0C5F4C}" type="presParOf" srcId="{B6CA3D3D-DC82-BF44-AEC1-01EB40682B30}" destId="{90600762-1653-D549-B460-46D5EDD0CB45}" srcOrd="0" destOrd="0" presId="urn:microsoft.com/office/officeart/2005/8/layout/hierarchy2"/>
    <dgm:cxn modelId="{E429B43C-DD81-4DB4-B141-F41F3A7457FE}" type="presParOf" srcId="{90600762-1653-D549-B460-46D5EDD0CB45}" destId="{15456F9D-71AF-694A-9A91-67417F81B558}" srcOrd="0" destOrd="0" presId="urn:microsoft.com/office/officeart/2005/8/layout/hierarchy2"/>
    <dgm:cxn modelId="{5F6AC411-5B98-4B79-BD62-649953619D0C}" type="presParOf" srcId="{B6CA3D3D-DC82-BF44-AEC1-01EB40682B30}" destId="{69F382B1-DE55-CD4B-815E-2BBB18F4B0EA}" srcOrd="1" destOrd="0" presId="urn:microsoft.com/office/officeart/2005/8/layout/hierarchy2"/>
    <dgm:cxn modelId="{75DB4B0C-1FCB-4299-A138-9E82A9F617C3}" type="presParOf" srcId="{69F382B1-DE55-CD4B-815E-2BBB18F4B0EA}" destId="{0985659B-8213-6842-9B51-E7BB3CA2E5D3}" srcOrd="0" destOrd="0" presId="urn:microsoft.com/office/officeart/2005/8/layout/hierarchy2"/>
    <dgm:cxn modelId="{99CB5A83-134E-4187-BFEB-C03D7D5FE712}" type="presParOf" srcId="{69F382B1-DE55-CD4B-815E-2BBB18F4B0EA}" destId="{5FA7AE44-7D48-104E-81C7-03A36FC12D7D}" srcOrd="1" destOrd="0" presId="urn:microsoft.com/office/officeart/2005/8/layout/hierarchy2"/>
    <dgm:cxn modelId="{01E24947-9B93-4552-AD30-9A6D22DC78E7}" type="presParOf" srcId="{BFB78FE0-F6E1-D643-A8D3-54973F1400C6}" destId="{E9F93F4B-337B-C841-B950-2EC58904CD88}" srcOrd="4" destOrd="0" presId="urn:microsoft.com/office/officeart/2005/8/layout/hierarchy2"/>
    <dgm:cxn modelId="{D5576A2C-C4B7-434F-8BF9-CA027388E22F}" type="presParOf" srcId="{E9F93F4B-337B-C841-B950-2EC58904CD88}" destId="{C0037474-2784-1E40-BE9A-CC759142B7D7}" srcOrd="0" destOrd="0" presId="urn:microsoft.com/office/officeart/2005/8/layout/hierarchy2"/>
    <dgm:cxn modelId="{7C43A428-251B-49B1-B804-18BEAD04BDC5}" type="presParOf" srcId="{BFB78FE0-F6E1-D643-A8D3-54973F1400C6}" destId="{91292483-55A2-CE47-8D5A-7FF9FE148890}" srcOrd="5" destOrd="0" presId="urn:microsoft.com/office/officeart/2005/8/layout/hierarchy2"/>
    <dgm:cxn modelId="{CA106935-958F-48D6-BAAF-583EB8396FEA}" type="presParOf" srcId="{91292483-55A2-CE47-8D5A-7FF9FE148890}" destId="{2040AF63-547B-E54C-819B-F1E57DF5BF30}" srcOrd="0" destOrd="0" presId="urn:microsoft.com/office/officeart/2005/8/layout/hierarchy2"/>
    <dgm:cxn modelId="{A5C2C2D5-8482-4B6C-97FE-08A6DEC71F56}" type="presParOf" srcId="{91292483-55A2-CE47-8D5A-7FF9FE148890}" destId="{FEC54A7E-52BE-6443-9E33-FBB4E6D7E5C4}" srcOrd="1" destOrd="0" presId="urn:microsoft.com/office/officeart/2005/8/layout/hierarchy2"/>
    <dgm:cxn modelId="{FD008B8D-BDB5-47C5-8346-400D57F3CB03}" type="presParOf" srcId="{FEC54A7E-52BE-6443-9E33-FBB4E6D7E5C4}" destId="{F8885573-4FB3-024F-806D-AD7F576CB8F5}" srcOrd="0" destOrd="0" presId="urn:microsoft.com/office/officeart/2005/8/layout/hierarchy2"/>
    <dgm:cxn modelId="{A23C5601-A822-4C70-99C7-6388BC12587D}" type="presParOf" srcId="{F8885573-4FB3-024F-806D-AD7F576CB8F5}" destId="{B1CB81AC-1E94-4943-8530-8161FE9D2CAC}" srcOrd="0" destOrd="0" presId="urn:microsoft.com/office/officeart/2005/8/layout/hierarchy2"/>
    <dgm:cxn modelId="{16C151EE-CB55-437C-8F4D-8F5F5FD504F1}" type="presParOf" srcId="{FEC54A7E-52BE-6443-9E33-FBB4E6D7E5C4}" destId="{2964686F-3F43-CD4B-8815-7907E4BCA808}" srcOrd="1" destOrd="0" presId="urn:microsoft.com/office/officeart/2005/8/layout/hierarchy2"/>
    <dgm:cxn modelId="{F1194CD4-0B73-4301-8938-05F8AE0ABC45}" type="presParOf" srcId="{2964686F-3F43-CD4B-8815-7907E4BCA808}" destId="{2B0B859B-C6EC-3B45-800C-FB79D90EE812}" srcOrd="0" destOrd="0" presId="urn:microsoft.com/office/officeart/2005/8/layout/hierarchy2"/>
    <dgm:cxn modelId="{A4320AC9-5520-482D-BC40-9E716061A9B1}" type="presParOf" srcId="{2964686F-3F43-CD4B-8815-7907E4BCA808}" destId="{FEC28F55-B978-EE41-8DD3-FA0F2DA70B12}" srcOrd="1" destOrd="0" presId="urn:microsoft.com/office/officeart/2005/8/layout/hierarchy2"/>
    <dgm:cxn modelId="{ED2B4232-60DA-4FB8-BD3E-72F9BC9CFD9F}" type="presParOf" srcId="{FEC28F55-B978-EE41-8DD3-FA0F2DA70B12}" destId="{67FDC754-6F0F-3D46-AE34-6F45C796680E}" srcOrd="0" destOrd="0" presId="urn:microsoft.com/office/officeart/2005/8/layout/hierarchy2"/>
    <dgm:cxn modelId="{95522FDA-B990-4A57-AB44-5AC6D77652D7}" type="presParOf" srcId="{67FDC754-6F0F-3D46-AE34-6F45C796680E}" destId="{FF676EC8-5EFF-F84B-BAC0-ABF5E118748C}" srcOrd="0" destOrd="0" presId="urn:microsoft.com/office/officeart/2005/8/layout/hierarchy2"/>
    <dgm:cxn modelId="{D7FB1D29-39E9-4974-8DDD-076F49A7E42B}" type="presParOf" srcId="{FEC28F55-B978-EE41-8DD3-FA0F2DA70B12}" destId="{3346224B-B372-A24D-8F12-A1BAF863C6CF}" srcOrd="1" destOrd="0" presId="urn:microsoft.com/office/officeart/2005/8/layout/hierarchy2"/>
    <dgm:cxn modelId="{FC5A95C5-18A2-46BC-9553-7DDC410F21E6}" type="presParOf" srcId="{3346224B-B372-A24D-8F12-A1BAF863C6CF}" destId="{E8ABBA19-972F-2F4A-93F2-80DB3E5F2F65}" srcOrd="0" destOrd="0" presId="urn:microsoft.com/office/officeart/2005/8/layout/hierarchy2"/>
    <dgm:cxn modelId="{A3CD49EE-B1DD-4537-8DDC-7A13C7E26C9A}" type="presParOf" srcId="{3346224B-B372-A24D-8F12-A1BAF863C6CF}" destId="{47EDF343-6702-0E41-BC5F-C24D9F5BB576}" srcOrd="1" destOrd="0" presId="urn:microsoft.com/office/officeart/2005/8/layout/hierarchy2"/>
    <dgm:cxn modelId="{8CD87BDE-65AD-4F7E-85B7-001D49B4B974}" type="presParOf" srcId="{FEC54A7E-52BE-6443-9E33-FBB4E6D7E5C4}" destId="{A9D0D9F2-E98C-1B4F-A521-91ADD90E600F}" srcOrd="2" destOrd="0" presId="urn:microsoft.com/office/officeart/2005/8/layout/hierarchy2"/>
    <dgm:cxn modelId="{EF9A4544-2CEC-4BC1-93BD-079B0CC98D6E}" type="presParOf" srcId="{A9D0D9F2-E98C-1B4F-A521-91ADD90E600F}" destId="{D74A3275-D17F-2E45-978B-D7FAD708BA38}" srcOrd="0" destOrd="0" presId="urn:microsoft.com/office/officeart/2005/8/layout/hierarchy2"/>
    <dgm:cxn modelId="{9C17A66C-7BF4-494E-A2A1-9167937CA145}" type="presParOf" srcId="{FEC54A7E-52BE-6443-9E33-FBB4E6D7E5C4}" destId="{F8F0E19E-5C57-C943-8964-D381B5DDA230}" srcOrd="3" destOrd="0" presId="urn:microsoft.com/office/officeart/2005/8/layout/hierarchy2"/>
    <dgm:cxn modelId="{1F95571A-5D40-42D1-9B53-15839D2C6980}" type="presParOf" srcId="{F8F0E19E-5C57-C943-8964-D381B5DDA230}" destId="{F1CFFB59-E794-0540-BF22-7CE241D5D7BF}" srcOrd="0" destOrd="0" presId="urn:microsoft.com/office/officeart/2005/8/layout/hierarchy2"/>
    <dgm:cxn modelId="{0FC1512A-15E4-4F45-A841-B63652D992A9}" type="presParOf" srcId="{F8F0E19E-5C57-C943-8964-D381B5DDA230}" destId="{10F90005-0D7D-8C4F-BA5E-97078BBF34DC}" srcOrd="1" destOrd="0" presId="urn:microsoft.com/office/officeart/2005/8/layout/hierarchy2"/>
    <dgm:cxn modelId="{7FF2D19E-44A3-416F-BBD5-179AB02260C2}" type="presParOf" srcId="{10F90005-0D7D-8C4F-BA5E-97078BBF34DC}" destId="{A460C66A-EF26-2C4D-9213-1BCB4E44ACC3}" srcOrd="0" destOrd="0" presId="urn:microsoft.com/office/officeart/2005/8/layout/hierarchy2"/>
    <dgm:cxn modelId="{51FA03E5-928E-4614-B55B-3B5BE7D98650}" type="presParOf" srcId="{A460C66A-EF26-2C4D-9213-1BCB4E44ACC3}" destId="{29815E6D-315E-D84A-A061-CD967B2EE2E2}" srcOrd="0" destOrd="0" presId="urn:microsoft.com/office/officeart/2005/8/layout/hierarchy2"/>
    <dgm:cxn modelId="{CD0A6D6F-5CFF-4211-BC16-698188961335}" type="presParOf" srcId="{10F90005-0D7D-8C4F-BA5E-97078BBF34DC}" destId="{D899CCFD-644D-3A40-ACBF-E14078DE8924}" srcOrd="1" destOrd="0" presId="urn:microsoft.com/office/officeart/2005/8/layout/hierarchy2"/>
    <dgm:cxn modelId="{CDCFC085-16A6-4F7F-8652-07A9F3CB9F8E}" type="presParOf" srcId="{D899CCFD-644D-3A40-ACBF-E14078DE8924}" destId="{487D7012-F013-CB47-908E-801BF21D337D}" srcOrd="0" destOrd="0" presId="urn:microsoft.com/office/officeart/2005/8/layout/hierarchy2"/>
    <dgm:cxn modelId="{AB0F7707-934B-495D-9268-FD5D1E980703}" type="presParOf" srcId="{D899CCFD-644D-3A40-ACBF-E14078DE8924}" destId="{D9091BBF-596D-7540-842B-97CE1B26865E}" srcOrd="1" destOrd="0" presId="urn:microsoft.com/office/officeart/2005/8/layout/hierarchy2"/>
    <dgm:cxn modelId="{EAE20CB5-205C-443D-B58A-FD24248EA067}" type="presParOf" srcId="{BFB78FE0-F6E1-D643-A8D3-54973F1400C6}" destId="{C9B8A7F3-EF7C-9349-B1AE-498F5F69825B}" srcOrd="6" destOrd="0" presId="urn:microsoft.com/office/officeart/2005/8/layout/hierarchy2"/>
    <dgm:cxn modelId="{216B4B4C-555E-426D-86E1-99DC425CAB82}" type="presParOf" srcId="{C9B8A7F3-EF7C-9349-B1AE-498F5F69825B}" destId="{75AFD88F-4BCA-814B-AE9A-2C2A0D70E19C}" srcOrd="0" destOrd="0" presId="urn:microsoft.com/office/officeart/2005/8/layout/hierarchy2"/>
    <dgm:cxn modelId="{B2654859-B8B2-4135-B8EC-D3B12005570B}" type="presParOf" srcId="{BFB78FE0-F6E1-D643-A8D3-54973F1400C6}" destId="{FC1419CA-4158-E249-970D-B51C0DEAF217}" srcOrd="7" destOrd="0" presId="urn:microsoft.com/office/officeart/2005/8/layout/hierarchy2"/>
    <dgm:cxn modelId="{908749FF-6580-4FCD-B242-BEA39FA3E37B}" type="presParOf" srcId="{FC1419CA-4158-E249-970D-B51C0DEAF217}" destId="{A5D713D8-9224-6642-915C-C0C885BC9512}" srcOrd="0" destOrd="0" presId="urn:microsoft.com/office/officeart/2005/8/layout/hierarchy2"/>
    <dgm:cxn modelId="{4C10A923-688A-4652-800E-ADB88728842B}" type="presParOf" srcId="{FC1419CA-4158-E249-970D-B51C0DEAF217}" destId="{AD94D117-0734-3342-8B03-4516543FE5ED}" srcOrd="1" destOrd="0" presId="urn:microsoft.com/office/officeart/2005/8/layout/hierarchy2"/>
    <dgm:cxn modelId="{5E0D7076-EB62-4C67-960E-D401F1D56430}" type="presParOf" srcId="{AD94D117-0734-3342-8B03-4516543FE5ED}" destId="{C568D6B0-6A81-B049-B2B1-E85FB6D7D8B4}" srcOrd="0" destOrd="0" presId="urn:microsoft.com/office/officeart/2005/8/layout/hierarchy2"/>
    <dgm:cxn modelId="{1E18FC38-5E58-470F-BE1F-2E9D8036D07A}" type="presParOf" srcId="{C568D6B0-6A81-B049-B2B1-E85FB6D7D8B4}" destId="{2B989DBB-1F1A-0942-8080-F0CCDEA0581D}" srcOrd="0" destOrd="0" presId="urn:microsoft.com/office/officeart/2005/8/layout/hierarchy2"/>
    <dgm:cxn modelId="{50080EA7-16CF-42EC-856F-4E4990557B91}" type="presParOf" srcId="{AD94D117-0734-3342-8B03-4516543FE5ED}" destId="{584740E5-1937-2240-AB7C-C18B7480F336}" srcOrd="1" destOrd="0" presId="urn:microsoft.com/office/officeart/2005/8/layout/hierarchy2"/>
    <dgm:cxn modelId="{DD85B2DB-ABA1-45AE-9EC6-8ECE9BC06525}" type="presParOf" srcId="{584740E5-1937-2240-AB7C-C18B7480F336}" destId="{281A5A27-60DC-924D-A65D-9CC75EBC615D}" srcOrd="0" destOrd="0" presId="urn:microsoft.com/office/officeart/2005/8/layout/hierarchy2"/>
    <dgm:cxn modelId="{8E85F75E-FD55-49A3-884D-D11DE93C1A85}" type="presParOf" srcId="{584740E5-1937-2240-AB7C-C18B7480F336}" destId="{68CB30EF-F563-8A43-BD67-094F3E544836}" srcOrd="1" destOrd="0" presId="urn:microsoft.com/office/officeart/2005/8/layout/hierarchy2"/>
    <dgm:cxn modelId="{1F799056-242A-4C81-9900-7DDD9DC5FF9F}" type="presParOf" srcId="{68CB30EF-F563-8A43-BD67-094F3E544836}" destId="{AE1BA62E-EA54-1E4E-A9B0-189328129440}" srcOrd="0" destOrd="0" presId="urn:microsoft.com/office/officeart/2005/8/layout/hierarchy2"/>
    <dgm:cxn modelId="{1FF65E6A-E05D-44BA-B3B6-E4ED93EE5E8A}" type="presParOf" srcId="{AE1BA62E-EA54-1E4E-A9B0-189328129440}" destId="{AF2EE2E5-5B5A-8C49-A046-2C144737EC1F}" srcOrd="0" destOrd="0" presId="urn:microsoft.com/office/officeart/2005/8/layout/hierarchy2"/>
    <dgm:cxn modelId="{6F1E1DB0-57C5-459B-AE29-D63143AA2741}" type="presParOf" srcId="{68CB30EF-F563-8A43-BD67-094F3E544836}" destId="{24745BB2-77B9-C346-83AD-5DF88940F4ED}" srcOrd="1" destOrd="0" presId="urn:microsoft.com/office/officeart/2005/8/layout/hierarchy2"/>
    <dgm:cxn modelId="{990CABB2-4F73-4A11-98FA-D49F6532536B}" type="presParOf" srcId="{24745BB2-77B9-C346-83AD-5DF88940F4ED}" destId="{21C2E19A-805F-9244-B341-EA14873C4FFA}" srcOrd="0" destOrd="0" presId="urn:microsoft.com/office/officeart/2005/8/layout/hierarchy2"/>
    <dgm:cxn modelId="{8EA7BFFC-7F24-42F3-B84C-703421B42948}" type="presParOf" srcId="{24745BB2-77B9-C346-83AD-5DF88940F4ED}" destId="{34C6428A-25D3-E24D-8E14-7DD82FFD7F7D}" srcOrd="1" destOrd="0" presId="urn:microsoft.com/office/officeart/2005/8/layout/hierarchy2"/>
    <dgm:cxn modelId="{67F6F206-2505-40B9-BB65-4FC13B033372}" type="presParOf" srcId="{AD94D117-0734-3342-8B03-4516543FE5ED}" destId="{092AAD95-DEAF-4A43-B44C-52AC5FBA4EC0}" srcOrd="2" destOrd="0" presId="urn:microsoft.com/office/officeart/2005/8/layout/hierarchy2"/>
    <dgm:cxn modelId="{DB0B0909-513F-4EC6-9998-9D3C52A1A49F}" type="presParOf" srcId="{092AAD95-DEAF-4A43-B44C-52AC5FBA4EC0}" destId="{05EE8ADA-AA0B-AF46-AA07-D968E4652FD3}" srcOrd="0" destOrd="0" presId="urn:microsoft.com/office/officeart/2005/8/layout/hierarchy2"/>
    <dgm:cxn modelId="{46E718A5-D4BD-45F9-AB1A-9C391C26E4B9}" type="presParOf" srcId="{AD94D117-0734-3342-8B03-4516543FE5ED}" destId="{E773775A-4B33-8945-8AC5-64A93065F266}" srcOrd="3" destOrd="0" presId="urn:microsoft.com/office/officeart/2005/8/layout/hierarchy2"/>
    <dgm:cxn modelId="{0DBBF9D6-8538-4066-A236-0FC6E3367EBC}" type="presParOf" srcId="{E773775A-4B33-8945-8AC5-64A93065F266}" destId="{6CBCA803-C078-EF4B-BDD2-5DD4F8E051DD}" srcOrd="0" destOrd="0" presId="urn:microsoft.com/office/officeart/2005/8/layout/hierarchy2"/>
    <dgm:cxn modelId="{B12452E1-9113-413D-9C24-A4DC8462A9FE}" type="presParOf" srcId="{E773775A-4B33-8945-8AC5-64A93065F266}" destId="{478E5366-C726-6C4C-A03B-AA077601A342}" srcOrd="1" destOrd="0" presId="urn:microsoft.com/office/officeart/2005/8/layout/hierarchy2"/>
    <dgm:cxn modelId="{236FFF62-8098-4761-A238-697674D600C4}" type="presParOf" srcId="{478E5366-C726-6C4C-A03B-AA077601A342}" destId="{DD13FEE2-5B30-6E48-A788-22CC08E61ACA}" srcOrd="0" destOrd="0" presId="urn:microsoft.com/office/officeart/2005/8/layout/hierarchy2"/>
    <dgm:cxn modelId="{20D84CDF-55D4-4615-ACBE-151FD3EC2818}" type="presParOf" srcId="{DD13FEE2-5B30-6E48-A788-22CC08E61ACA}" destId="{EE1FF5D1-07A7-4747-9FB6-A1BC5475D163}" srcOrd="0" destOrd="0" presId="urn:microsoft.com/office/officeart/2005/8/layout/hierarchy2"/>
    <dgm:cxn modelId="{7A2D48AE-982F-4C2A-AF23-E8156292C4C7}" type="presParOf" srcId="{478E5366-C726-6C4C-A03B-AA077601A342}" destId="{1E50390A-AA05-DB4D-90CE-CEDC7E057D12}" srcOrd="1" destOrd="0" presId="urn:microsoft.com/office/officeart/2005/8/layout/hierarchy2"/>
    <dgm:cxn modelId="{BA1EF347-F263-4EA7-A1A4-EFF3A0D058A7}" type="presParOf" srcId="{1E50390A-AA05-DB4D-90CE-CEDC7E057D12}" destId="{603EF138-25B6-A149-A372-E3CE6A776150}" srcOrd="0" destOrd="0" presId="urn:microsoft.com/office/officeart/2005/8/layout/hierarchy2"/>
    <dgm:cxn modelId="{A378ED5D-54DA-4453-9B3B-94FEDD97414A}" type="presParOf" srcId="{1E50390A-AA05-DB4D-90CE-CEDC7E057D12}" destId="{FE91B73B-468C-CC43-AB50-C8D2AE65B526}" srcOrd="1" destOrd="0" presId="urn:microsoft.com/office/officeart/2005/8/layout/hierarchy2"/>
    <dgm:cxn modelId="{9379AFC7-91E2-464B-A624-4CAEC22FF0CC}" type="presParOf" srcId="{AD94D117-0734-3342-8B03-4516543FE5ED}" destId="{99D7E4AD-C3AE-5143-AAFB-9BBF35FB2261}" srcOrd="4" destOrd="0" presId="urn:microsoft.com/office/officeart/2005/8/layout/hierarchy2"/>
    <dgm:cxn modelId="{1D76BCAB-4A9B-46CA-A4E9-17E56EC71635}" type="presParOf" srcId="{99D7E4AD-C3AE-5143-AAFB-9BBF35FB2261}" destId="{109CBB4E-F714-7149-92F7-FCC8145E62A5}" srcOrd="0" destOrd="0" presId="urn:microsoft.com/office/officeart/2005/8/layout/hierarchy2"/>
    <dgm:cxn modelId="{8D6E99DF-1D2F-4AB6-8F53-6E1B3D0EA2CC}" type="presParOf" srcId="{AD94D117-0734-3342-8B03-4516543FE5ED}" destId="{C263CC6E-95D1-8D4C-97F6-CC4A722929A1}" srcOrd="5" destOrd="0" presId="urn:microsoft.com/office/officeart/2005/8/layout/hierarchy2"/>
    <dgm:cxn modelId="{D0923FD5-A605-4E21-833D-5E0610B93D4C}" type="presParOf" srcId="{C263CC6E-95D1-8D4C-97F6-CC4A722929A1}" destId="{993F4979-E468-E940-9BDA-4E482582B6BB}" srcOrd="0" destOrd="0" presId="urn:microsoft.com/office/officeart/2005/8/layout/hierarchy2"/>
    <dgm:cxn modelId="{25829DC2-7BDD-4D6B-A6C9-3DCBB6F8D17F}" type="presParOf" srcId="{C263CC6E-95D1-8D4C-97F6-CC4A722929A1}" destId="{4565B7AD-9D23-2B42-86B7-3CE0F6A2F38D}" srcOrd="1" destOrd="0" presId="urn:microsoft.com/office/officeart/2005/8/layout/hierarchy2"/>
    <dgm:cxn modelId="{E5131094-CF7F-4706-879C-E696435A7A32}" type="presParOf" srcId="{4565B7AD-9D23-2B42-86B7-3CE0F6A2F38D}" destId="{4FD86255-03BD-284A-8C58-689E8B10CE4B}" srcOrd="0" destOrd="0" presId="urn:microsoft.com/office/officeart/2005/8/layout/hierarchy2"/>
    <dgm:cxn modelId="{B9204905-E902-410B-8AAC-5B3720491F47}" type="presParOf" srcId="{4FD86255-03BD-284A-8C58-689E8B10CE4B}" destId="{C0B2557A-BC02-174F-83C0-CB0A60C7D787}" srcOrd="0" destOrd="0" presId="urn:microsoft.com/office/officeart/2005/8/layout/hierarchy2"/>
    <dgm:cxn modelId="{292E95BB-E68F-4776-8D2B-5C4F0EA6ED51}" type="presParOf" srcId="{4565B7AD-9D23-2B42-86B7-3CE0F6A2F38D}" destId="{950B606B-74CB-4A49-B567-973F1271C4C9}" srcOrd="1" destOrd="0" presId="urn:microsoft.com/office/officeart/2005/8/layout/hierarchy2"/>
    <dgm:cxn modelId="{56176906-1AE6-40FF-91D1-392FC757E569}" type="presParOf" srcId="{950B606B-74CB-4A49-B567-973F1271C4C9}" destId="{F50D4F20-2E06-3947-A1B1-3E43D26B6970}" srcOrd="0" destOrd="0" presId="urn:microsoft.com/office/officeart/2005/8/layout/hierarchy2"/>
    <dgm:cxn modelId="{C850F2BE-7BE3-4BF7-B010-81639347E27A}" type="presParOf" srcId="{950B606B-74CB-4A49-B567-973F1271C4C9}" destId="{3219569D-2B37-8D4A-8926-6313432693E7}" srcOrd="1" destOrd="0" presId="urn:microsoft.com/office/officeart/2005/8/layout/hierarchy2"/>
    <dgm:cxn modelId="{A23186FE-1400-4692-9521-D44FF01875B9}" type="presParOf" srcId="{BFB78FE0-F6E1-D643-A8D3-54973F1400C6}" destId="{5E782A72-BED8-2F49-B7FB-7CC8115FAEFF}" srcOrd="8" destOrd="0" presId="urn:microsoft.com/office/officeart/2005/8/layout/hierarchy2"/>
    <dgm:cxn modelId="{711B6E74-45D6-4C45-9376-DC5ABE0A6AD4}" type="presParOf" srcId="{5E782A72-BED8-2F49-B7FB-7CC8115FAEFF}" destId="{4FEF8488-27E1-224C-AC7B-F6F39B70DFFF}" srcOrd="0" destOrd="0" presId="urn:microsoft.com/office/officeart/2005/8/layout/hierarchy2"/>
    <dgm:cxn modelId="{D29EFAD0-0290-4220-8A7E-3F568C06B040}" type="presParOf" srcId="{BFB78FE0-F6E1-D643-A8D3-54973F1400C6}" destId="{C644C557-EF9B-9044-BA92-F71D192EAEAC}" srcOrd="9" destOrd="0" presId="urn:microsoft.com/office/officeart/2005/8/layout/hierarchy2"/>
    <dgm:cxn modelId="{99E0AF7E-3E03-43D6-B2FB-58C44682AF4B}" type="presParOf" srcId="{C644C557-EF9B-9044-BA92-F71D192EAEAC}" destId="{4C002E91-51BF-E649-B917-D1653F293E3C}" srcOrd="0" destOrd="0" presId="urn:microsoft.com/office/officeart/2005/8/layout/hierarchy2"/>
    <dgm:cxn modelId="{899FCAB3-5073-4819-8535-F61FD80D16D6}" type="presParOf" srcId="{C644C557-EF9B-9044-BA92-F71D192EAEAC}" destId="{D8581D60-24BD-6D4B-9A3A-E68FAC4F1A3F}" srcOrd="1" destOrd="0" presId="urn:microsoft.com/office/officeart/2005/8/layout/hierarchy2"/>
    <dgm:cxn modelId="{9F13CFDD-E1D3-4912-ACC3-67CA1B88999B}" type="presParOf" srcId="{D8581D60-24BD-6D4B-9A3A-E68FAC4F1A3F}" destId="{C108F7DF-D49B-EB4E-9B84-DE9DC536D481}" srcOrd="0" destOrd="0" presId="urn:microsoft.com/office/officeart/2005/8/layout/hierarchy2"/>
    <dgm:cxn modelId="{017E7137-5DB5-46B2-94E5-578539916D85}" type="presParOf" srcId="{C108F7DF-D49B-EB4E-9B84-DE9DC536D481}" destId="{8D16C2E2-4468-B74A-B804-0EB8835FEB72}" srcOrd="0" destOrd="0" presId="urn:microsoft.com/office/officeart/2005/8/layout/hierarchy2"/>
    <dgm:cxn modelId="{DF8D3ED0-C037-4494-B92F-336BFD6DD0A1}" type="presParOf" srcId="{D8581D60-24BD-6D4B-9A3A-E68FAC4F1A3F}" destId="{C5B84E40-93B7-C249-B36D-C3CFC9675858}" srcOrd="1" destOrd="0" presId="urn:microsoft.com/office/officeart/2005/8/layout/hierarchy2"/>
    <dgm:cxn modelId="{C58776C7-2592-4A9D-B22F-AD9E93B8887B}" type="presParOf" srcId="{C5B84E40-93B7-C249-B36D-C3CFC9675858}" destId="{B66398F8-2302-4441-943E-53F05AA00889}" srcOrd="0" destOrd="0" presId="urn:microsoft.com/office/officeart/2005/8/layout/hierarchy2"/>
    <dgm:cxn modelId="{6E017979-9321-42FD-A07B-40DFCC455347}" type="presParOf" srcId="{C5B84E40-93B7-C249-B36D-C3CFC9675858}" destId="{C8A9E800-6352-AE40-86EA-F2232313A49C}" srcOrd="1" destOrd="0" presId="urn:microsoft.com/office/officeart/2005/8/layout/hierarchy2"/>
    <dgm:cxn modelId="{A47F13A0-00F5-489F-B81E-50818662DAD1}" type="presParOf" srcId="{C8A9E800-6352-AE40-86EA-F2232313A49C}" destId="{352862EE-EF68-7145-AFC9-D0463A88829E}" srcOrd="0" destOrd="0" presId="urn:microsoft.com/office/officeart/2005/8/layout/hierarchy2"/>
    <dgm:cxn modelId="{A2837784-13D5-4629-AE1D-48C7126C2265}" type="presParOf" srcId="{352862EE-EF68-7145-AFC9-D0463A88829E}" destId="{A79750A2-9319-DE44-8F2F-EEC22B1014FF}" srcOrd="0" destOrd="0" presId="urn:microsoft.com/office/officeart/2005/8/layout/hierarchy2"/>
    <dgm:cxn modelId="{35881FB2-7900-4EA2-8C7D-350473203283}" type="presParOf" srcId="{C8A9E800-6352-AE40-86EA-F2232313A49C}" destId="{327AF1C0-113A-6F41-92A9-8E947D9313EA}" srcOrd="1" destOrd="0" presId="urn:microsoft.com/office/officeart/2005/8/layout/hierarchy2"/>
    <dgm:cxn modelId="{5AA08CF8-90A5-4105-B764-1778924D20B4}" type="presParOf" srcId="{327AF1C0-113A-6F41-92A9-8E947D9313EA}" destId="{50BE8CC9-ECB9-274D-B0AC-02BCACF7C7D7}" srcOrd="0" destOrd="0" presId="urn:microsoft.com/office/officeart/2005/8/layout/hierarchy2"/>
    <dgm:cxn modelId="{254410F1-2360-401B-905D-7AB8521727DC}" type="presParOf" srcId="{327AF1C0-113A-6F41-92A9-8E947D9313EA}" destId="{AD9AB32E-5DBD-6F42-B48B-9CB8B186052E}" srcOrd="1" destOrd="0" presId="urn:microsoft.com/office/officeart/2005/8/layout/hierarchy2"/>
    <dgm:cxn modelId="{B8348FE9-9559-4080-B858-166A92E5FE94}" type="presParOf" srcId="{D8581D60-24BD-6D4B-9A3A-E68FAC4F1A3F}" destId="{F1A33600-C569-6642-890E-EEC6F59C4756}" srcOrd="2" destOrd="0" presId="urn:microsoft.com/office/officeart/2005/8/layout/hierarchy2"/>
    <dgm:cxn modelId="{BBA7AB2A-9C64-4C4A-8B72-4FF13078E852}" type="presParOf" srcId="{F1A33600-C569-6642-890E-EEC6F59C4756}" destId="{C0318AE0-CD68-7C47-A7C6-6BCCA55E1706}" srcOrd="0" destOrd="0" presId="urn:microsoft.com/office/officeart/2005/8/layout/hierarchy2"/>
    <dgm:cxn modelId="{2CA24A5B-7E40-49FD-B0BF-A220B4ADD903}" type="presParOf" srcId="{D8581D60-24BD-6D4B-9A3A-E68FAC4F1A3F}" destId="{2E24BAD3-0816-574C-99BD-9CCEE1C801F9}" srcOrd="3" destOrd="0" presId="urn:microsoft.com/office/officeart/2005/8/layout/hierarchy2"/>
    <dgm:cxn modelId="{FCC1AEBC-E52B-45E2-92E7-29FE0B3830ED}" type="presParOf" srcId="{2E24BAD3-0816-574C-99BD-9CCEE1C801F9}" destId="{D2845D49-2D66-774A-9563-A5193D82A790}" srcOrd="0" destOrd="0" presId="urn:microsoft.com/office/officeart/2005/8/layout/hierarchy2"/>
    <dgm:cxn modelId="{F05DDABD-46DF-437C-91B6-212C89FF6E56}" type="presParOf" srcId="{2E24BAD3-0816-574C-99BD-9CCEE1C801F9}" destId="{94B417EA-3C02-534C-B6C8-4D887E5C6894}" srcOrd="1" destOrd="0" presId="urn:microsoft.com/office/officeart/2005/8/layout/hierarchy2"/>
    <dgm:cxn modelId="{017C2C96-E047-4A95-B0DD-F31BAA4EA887}" type="presParOf" srcId="{94B417EA-3C02-534C-B6C8-4D887E5C6894}" destId="{1C7F2BFF-9917-3D4E-AE0A-4D04E12C9C2C}" srcOrd="0" destOrd="0" presId="urn:microsoft.com/office/officeart/2005/8/layout/hierarchy2"/>
    <dgm:cxn modelId="{A5A66E14-10D6-423E-AF89-3A1F74AB0969}" type="presParOf" srcId="{1C7F2BFF-9917-3D4E-AE0A-4D04E12C9C2C}" destId="{AE406468-4712-8441-BC91-6DEEDA8FB472}" srcOrd="0" destOrd="0" presId="urn:microsoft.com/office/officeart/2005/8/layout/hierarchy2"/>
    <dgm:cxn modelId="{105BB5A9-E95D-4206-83F2-5CF02F8971F9}" type="presParOf" srcId="{94B417EA-3C02-534C-B6C8-4D887E5C6894}" destId="{9E151154-DE35-3E48-B121-69C3DB05C323}" srcOrd="1" destOrd="0" presId="urn:microsoft.com/office/officeart/2005/8/layout/hierarchy2"/>
    <dgm:cxn modelId="{1B8BB156-0969-47E2-B505-55E4AA19F318}" type="presParOf" srcId="{9E151154-DE35-3E48-B121-69C3DB05C323}" destId="{7D2F66F2-E0C2-A245-BAF0-1FA64DFBCF64}" srcOrd="0" destOrd="0" presId="urn:microsoft.com/office/officeart/2005/8/layout/hierarchy2"/>
    <dgm:cxn modelId="{28BC965A-9BEC-4010-9996-132D1DDE8A8C}" type="presParOf" srcId="{9E151154-DE35-3E48-B121-69C3DB05C323}" destId="{09F402E1-22A3-DB4B-83A5-6774472099DF}" srcOrd="1" destOrd="0" presId="urn:microsoft.com/office/officeart/2005/8/layout/hierarchy2"/>
    <dgm:cxn modelId="{6D908AB5-36FF-4698-8D77-2668B1DAFF61}" type="presParOf" srcId="{D8581D60-24BD-6D4B-9A3A-E68FAC4F1A3F}" destId="{FA5A04FA-458F-3243-AA48-3F2DB097F573}" srcOrd="4" destOrd="0" presId="urn:microsoft.com/office/officeart/2005/8/layout/hierarchy2"/>
    <dgm:cxn modelId="{2E2611C4-56F1-455B-B9D4-EA548464EF46}" type="presParOf" srcId="{FA5A04FA-458F-3243-AA48-3F2DB097F573}" destId="{7453F384-F0B3-F14E-A655-7DBFEAC2E4E3}" srcOrd="0" destOrd="0" presId="urn:microsoft.com/office/officeart/2005/8/layout/hierarchy2"/>
    <dgm:cxn modelId="{CF96A0E9-51A9-41C5-8232-BB9FFCF6F680}" type="presParOf" srcId="{D8581D60-24BD-6D4B-9A3A-E68FAC4F1A3F}" destId="{6F655878-1DDB-F144-9824-C2BCBE32E183}" srcOrd="5" destOrd="0" presId="urn:microsoft.com/office/officeart/2005/8/layout/hierarchy2"/>
    <dgm:cxn modelId="{7A78B509-9EE3-435F-9F41-252525772DFD}" type="presParOf" srcId="{6F655878-1DDB-F144-9824-C2BCBE32E183}" destId="{830C7B48-9B43-184D-94D1-02F0818A0B73}" srcOrd="0" destOrd="0" presId="urn:microsoft.com/office/officeart/2005/8/layout/hierarchy2"/>
    <dgm:cxn modelId="{F9697DCC-BAB7-4ACE-94E0-A6EAC89AAC32}" type="presParOf" srcId="{6F655878-1DDB-F144-9824-C2BCBE32E183}" destId="{8553CCEC-0984-E44E-8107-18C0A4C742E2}" srcOrd="1" destOrd="0" presId="urn:microsoft.com/office/officeart/2005/8/layout/hierarchy2"/>
    <dgm:cxn modelId="{5B2EEE18-DDC3-4CFA-B347-2F2801ED418E}" type="presParOf" srcId="{8553CCEC-0984-E44E-8107-18C0A4C742E2}" destId="{911FA8F3-69DA-8549-B754-6A55CBC7353F}" srcOrd="0" destOrd="0" presId="urn:microsoft.com/office/officeart/2005/8/layout/hierarchy2"/>
    <dgm:cxn modelId="{52B770FF-3F50-4A48-999A-9C487562C0FF}" type="presParOf" srcId="{911FA8F3-69DA-8549-B754-6A55CBC7353F}" destId="{D26D0C2E-10E7-7343-B004-AB3CC160EA37}" srcOrd="0" destOrd="0" presId="urn:microsoft.com/office/officeart/2005/8/layout/hierarchy2"/>
    <dgm:cxn modelId="{369C8096-ABC1-4669-AA3C-92CA3E94FC32}" type="presParOf" srcId="{8553CCEC-0984-E44E-8107-18C0A4C742E2}" destId="{8BB207CD-F89E-EC43-A40D-89CB42DC6F44}" srcOrd="1" destOrd="0" presId="urn:microsoft.com/office/officeart/2005/8/layout/hierarchy2"/>
    <dgm:cxn modelId="{BDDE7A1A-F3E8-4774-9214-EBD263D65472}" type="presParOf" srcId="{8BB207CD-F89E-EC43-A40D-89CB42DC6F44}" destId="{56A6A051-A898-6A46-867A-0DDA57C83BF9}" srcOrd="0" destOrd="0" presId="urn:microsoft.com/office/officeart/2005/8/layout/hierarchy2"/>
    <dgm:cxn modelId="{E6BC84CD-D9ED-4B87-B9D3-C21A4EA37793}" type="presParOf" srcId="{8BB207CD-F89E-EC43-A40D-89CB42DC6F44}" destId="{356EE0AB-582A-2040-A9B3-92532F5AD0E2}" srcOrd="1" destOrd="0" presId="urn:microsoft.com/office/officeart/2005/8/layout/hierarchy2"/>
    <dgm:cxn modelId="{D8C1C411-735E-4FE1-B700-0EED57D5BB1E}" type="presParOf" srcId="{37188D1D-5744-CF48-BA9C-77010E576D63}" destId="{9B8E0246-5646-44DA-8E06-E2D3408F0C35}" srcOrd="1" destOrd="0" presId="urn:microsoft.com/office/officeart/2005/8/layout/hierarchy2"/>
    <dgm:cxn modelId="{F0282EF0-F32C-4ABD-A18C-EB8E32254942}" type="presParOf" srcId="{9B8E0246-5646-44DA-8E06-E2D3408F0C35}" destId="{1076CB18-8B0F-4DCE-ABA3-D2CF41DF5F8F}" srcOrd="0" destOrd="0" presId="urn:microsoft.com/office/officeart/2005/8/layout/hierarchy2"/>
    <dgm:cxn modelId="{188B038B-6D32-4694-AFA3-C14AE81D0B0B}" type="presParOf" srcId="{9B8E0246-5646-44DA-8E06-E2D3408F0C35}" destId="{C7351352-F894-49DF-ADE0-CBEBDDF762A7}" srcOrd="1" destOrd="0" presId="urn:microsoft.com/office/officeart/2005/8/layout/hierarchy2"/>
    <dgm:cxn modelId="{415625B6-332E-4C7A-B4A3-9043D5731358}" type="presParOf" srcId="{37188D1D-5744-CF48-BA9C-77010E576D63}" destId="{021937DB-7C57-4CA5-92F7-2631B8DB7719}" srcOrd="2" destOrd="0" presId="urn:microsoft.com/office/officeart/2005/8/layout/hierarchy2"/>
    <dgm:cxn modelId="{297E85E2-38CB-4D2A-861A-08194F8E8B6E}" type="presParOf" srcId="{021937DB-7C57-4CA5-92F7-2631B8DB7719}" destId="{EA949113-A507-4612-9DF6-3188E8CA020E}" srcOrd="0" destOrd="0" presId="urn:microsoft.com/office/officeart/2005/8/layout/hierarchy2"/>
    <dgm:cxn modelId="{570F5C0B-B01E-4C5A-973F-2982A8D7E873}" type="presParOf" srcId="{021937DB-7C57-4CA5-92F7-2631B8DB7719}" destId="{BB811384-1E53-4EF0-A9E7-C17F691040E9}" srcOrd="1" destOrd="0" presId="urn:microsoft.com/office/officeart/2005/8/layout/hierarchy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99B26-FD2C-4B67-A36F-FDE3A594A105}">
      <dsp:nvSpPr>
        <dsp:cNvPr id="0" name=""/>
        <dsp:cNvSpPr/>
      </dsp:nvSpPr>
      <dsp:spPr>
        <a:xfrm>
          <a:off x="3017" y="342199"/>
          <a:ext cx="1319513" cy="723811"/>
        </a:xfrm>
        <a:prstGeom prst="roundRect">
          <a:avLst>
            <a:gd name="adj" fmla="val 10000"/>
          </a:avLst>
        </a:prstGeom>
        <a:solidFill>
          <a:srgbClr val="CF3E3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Segoe UI Semibold" panose="020B0702040204020203" pitchFamily="34" charset="0"/>
              <a:cs typeface="Segoe UI Semibold" panose="020B0702040204020203" pitchFamily="34" charset="0"/>
            </a:rPr>
            <a:t>Online Application</a:t>
          </a:r>
        </a:p>
      </dsp:txBody>
      <dsp:txXfrm>
        <a:off x="24217" y="363399"/>
        <a:ext cx="1277113" cy="681411"/>
      </dsp:txXfrm>
    </dsp:sp>
    <dsp:sp modelId="{68571B7A-B15D-4364-B658-47ECEC9360CD}">
      <dsp:nvSpPr>
        <dsp:cNvPr id="0" name=""/>
        <dsp:cNvSpPr/>
      </dsp:nvSpPr>
      <dsp:spPr>
        <a:xfrm>
          <a:off x="1454483" y="540485"/>
          <a:ext cx="279736" cy="327239"/>
        </a:xfrm>
        <a:prstGeom prst="rightArrow">
          <a:avLst>
            <a:gd name="adj1" fmla="val 60000"/>
            <a:gd name="adj2" fmla="val 50000"/>
          </a:avLst>
        </a:prstGeom>
        <a:solidFill>
          <a:srgbClr val="8D2F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54483" y="605933"/>
        <a:ext cx="195815" cy="196343"/>
      </dsp:txXfrm>
    </dsp:sp>
    <dsp:sp modelId="{9A578C86-D23F-4E65-BC7D-28B38C6B0D54}">
      <dsp:nvSpPr>
        <dsp:cNvPr id="0" name=""/>
        <dsp:cNvSpPr/>
      </dsp:nvSpPr>
      <dsp:spPr>
        <a:xfrm>
          <a:off x="1850337" y="342199"/>
          <a:ext cx="1319513" cy="723811"/>
        </a:xfrm>
        <a:prstGeom prst="roundRect">
          <a:avLst>
            <a:gd name="adj" fmla="val 10000"/>
          </a:avLst>
        </a:prstGeom>
        <a:solidFill>
          <a:srgbClr val="CF3E3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Segoe UI Semibold" panose="020B0702040204020203" pitchFamily="34" charset="0"/>
              <a:cs typeface="Segoe UI Semibold" panose="020B0702040204020203" pitchFamily="34" charset="0"/>
            </a:rPr>
            <a:t>Site Visits</a:t>
          </a:r>
        </a:p>
      </dsp:txBody>
      <dsp:txXfrm>
        <a:off x="1871537" y="363399"/>
        <a:ext cx="1277113" cy="681411"/>
      </dsp:txXfrm>
    </dsp:sp>
    <dsp:sp modelId="{531C04C4-32E4-4313-B474-DA549D93966F}">
      <dsp:nvSpPr>
        <dsp:cNvPr id="0" name=""/>
        <dsp:cNvSpPr/>
      </dsp:nvSpPr>
      <dsp:spPr>
        <a:xfrm>
          <a:off x="3301802" y="540485"/>
          <a:ext cx="279736" cy="327239"/>
        </a:xfrm>
        <a:prstGeom prst="rightArrow">
          <a:avLst>
            <a:gd name="adj1" fmla="val 60000"/>
            <a:gd name="adj2" fmla="val 50000"/>
          </a:avLst>
        </a:prstGeom>
        <a:solidFill>
          <a:srgbClr val="8D2F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01802" y="605933"/>
        <a:ext cx="195815" cy="196343"/>
      </dsp:txXfrm>
    </dsp:sp>
    <dsp:sp modelId="{ED878EA5-305C-47F2-80B9-33698AD513FC}">
      <dsp:nvSpPr>
        <dsp:cNvPr id="0" name=""/>
        <dsp:cNvSpPr/>
      </dsp:nvSpPr>
      <dsp:spPr>
        <a:xfrm>
          <a:off x="3697656" y="342199"/>
          <a:ext cx="1319513" cy="723811"/>
        </a:xfrm>
        <a:prstGeom prst="roundRect">
          <a:avLst>
            <a:gd name="adj" fmla="val 10000"/>
          </a:avLst>
        </a:prstGeom>
        <a:solidFill>
          <a:srgbClr val="CF3E3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Segoe UI Semibold" panose="020B0702040204020203" pitchFamily="34" charset="0"/>
              <a:cs typeface="Segoe UI Semibold" panose="020B0702040204020203" pitchFamily="34" charset="0"/>
            </a:rPr>
            <a:t>Winners Recognition</a:t>
          </a:r>
        </a:p>
      </dsp:txBody>
      <dsp:txXfrm>
        <a:off x="3718856" y="363399"/>
        <a:ext cx="1277113" cy="681411"/>
      </dsp:txXfrm>
    </dsp:sp>
    <dsp:sp modelId="{DB7E208C-698B-4B1C-AEE1-37D8EC7557AC}">
      <dsp:nvSpPr>
        <dsp:cNvPr id="0" name=""/>
        <dsp:cNvSpPr/>
      </dsp:nvSpPr>
      <dsp:spPr>
        <a:xfrm>
          <a:off x="5149122" y="540485"/>
          <a:ext cx="279736" cy="327239"/>
        </a:xfrm>
        <a:prstGeom prst="rightArrow">
          <a:avLst>
            <a:gd name="adj1" fmla="val 60000"/>
            <a:gd name="adj2" fmla="val 50000"/>
          </a:avLst>
        </a:prstGeom>
        <a:solidFill>
          <a:srgbClr val="8D2F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49122" y="605933"/>
        <a:ext cx="195815" cy="196343"/>
      </dsp:txXfrm>
    </dsp:sp>
    <dsp:sp modelId="{95AFED9D-C996-4A4B-B131-119A2AD9CCE3}">
      <dsp:nvSpPr>
        <dsp:cNvPr id="0" name=""/>
        <dsp:cNvSpPr/>
      </dsp:nvSpPr>
      <dsp:spPr>
        <a:xfrm>
          <a:off x="5544976" y="342199"/>
          <a:ext cx="1319513" cy="723811"/>
        </a:xfrm>
        <a:prstGeom prst="roundRect">
          <a:avLst>
            <a:gd name="adj" fmla="val 10000"/>
          </a:avLst>
        </a:prstGeom>
        <a:solidFill>
          <a:srgbClr val="CF3E3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Segoe UI Semibold" panose="020B0702040204020203" pitchFamily="34" charset="0"/>
              <a:cs typeface="Segoe UI Semibold" panose="020B0702040204020203" pitchFamily="34" charset="0"/>
            </a:rPr>
            <a:t>Leading Practices Workshop</a:t>
          </a:r>
        </a:p>
      </dsp:txBody>
      <dsp:txXfrm>
        <a:off x="5566176" y="363399"/>
        <a:ext cx="1277113" cy="681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320D1-072E-D94D-8A2A-61AF5727BC58}">
      <dsp:nvSpPr>
        <dsp:cNvPr id="0" name=""/>
        <dsp:cNvSpPr/>
      </dsp:nvSpPr>
      <dsp:spPr>
        <a:xfrm>
          <a:off x="2888" y="3392346"/>
          <a:ext cx="830786" cy="712904"/>
        </a:xfrm>
        <a:prstGeom prst="ellipse">
          <a:avLst/>
        </a:prstGeom>
        <a:solidFill>
          <a:srgbClr val="CF3E3B"/>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de-DE" sz="800" b="1" kern="1200">
            <a:solidFill>
              <a:schemeClr val="bg1"/>
            </a:solidFill>
            <a:latin typeface="Sentinel Light" panose="02000000000000000000" pitchFamily="50" charset="0"/>
          </a:endParaRPr>
        </a:p>
      </dsp:txBody>
      <dsp:txXfrm>
        <a:off x="124554" y="3496748"/>
        <a:ext cx="587454" cy="504100"/>
      </dsp:txXfrm>
    </dsp:sp>
    <dsp:sp modelId="{F806841F-B63B-9D4B-96BB-CBBF085A1258}">
      <dsp:nvSpPr>
        <dsp:cNvPr id="0" name=""/>
        <dsp:cNvSpPr/>
      </dsp:nvSpPr>
      <dsp:spPr>
        <a:xfrm>
          <a:off x="833675" y="3743568"/>
          <a:ext cx="204887" cy="10459"/>
        </a:xfrm>
        <a:custGeom>
          <a:avLst/>
          <a:gdLst/>
          <a:ahLst/>
          <a:cxnLst/>
          <a:rect l="0" t="0" r="0" b="0"/>
          <a:pathLst>
            <a:path>
              <a:moveTo>
                <a:pt x="0" y="5229"/>
              </a:moveTo>
              <a:lnTo>
                <a:pt x="204887"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930996" y="3743676"/>
        <a:ext cx="10244" cy="10244"/>
      </dsp:txXfrm>
    </dsp:sp>
    <dsp:sp modelId="{E361F0CE-5CC7-BF45-8EBA-67861228BFBC}">
      <dsp:nvSpPr>
        <dsp:cNvPr id="0" name=""/>
        <dsp:cNvSpPr/>
      </dsp:nvSpPr>
      <dsp:spPr>
        <a:xfrm>
          <a:off x="1038562" y="3415397"/>
          <a:ext cx="830786" cy="666803"/>
        </a:xfrm>
        <a:prstGeom prst="hexagon">
          <a:avLst/>
        </a:prstGeom>
        <a:solidFill>
          <a:srgbClr val="BE3C3C"/>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de-DE" sz="1000" b="0" i="0" kern="1200">
            <a:solidFill>
              <a:schemeClr val="accent6">
                <a:lumMod val="20000"/>
                <a:lumOff val="80000"/>
              </a:schemeClr>
            </a:solidFill>
            <a:latin typeface="Sentinel Light" panose="02000000000000000000" pitchFamily="50" charset="0"/>
          </a:endParaRPr>
        </a:p>
      </dsp:txBody>
      <dsp:txXfrm>
        <a:off x="1163361" y="3515563"/>
        <a:ext cx="581188" cy="466471"/>
      </dsp:txXfrm>
    </dsp:sp>
    <dsp:sp modelId="{4D6D4B03-E816-3141-A6A2-DFB3FB689FD0}">
      <dsp:nvSpPr>
        <dsp:cNvPr id="0" name=""/>
        <dsp:cNvSpPr/>
      </dsp:nvSpPr>
      <dsp:spPr>
        <a:xfrm rot="16853081">
          <a:off x="858609" y="2519954"/>
          <a:ext cx="2492062" cy="10459"/>
        </a:xfrm>
        <a:custGeom>
          <a:avLst/>
          <a:gdLst/>
          <a:ahLst/>
          <a:cxnLst/>
          <a:rect l="0" t="0" r="0" b="0"/>
          <a:pathLst>
            <a:path>
              <a:moveTo>
                <a:pt x="0" y="5229"/>
              </a:moveTo>
              <a:lnTo>
                <a:pt x="2492062"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2042338" y="2462882"/>
        <a:ext cx="124603" cy="124603"/>
      </dsp:txXfrm>
    </dsp:sp>
    <dsp:sp modelId="{788EABE8-93EB-9640-A2B3-44EDD30DB8A6}">
      <dsp:nvSpPr>
        <dsp:cNvPr id="0" name=""/>
        <dsp:cNvSpPr/>
      </dsp:nvSpPr>
      <dsp:spPr>
        <a:xfrm>
          <a:off x="2339931" y="862784"/>
          <a:ext cx="830786" cy="877571"/>
        </a:xfrm>
        <a:prstGeom prst="rect">
          <a:avLst/>
        </a:prstGeom>
        <a:solidFill>
          <a:srgbClr val="D88484"/>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1" kern="1200" dirty="0">
              <a:solidFill>
                <a:schemeClr val="tx1"/>
              </a:solidFill>
              <a:latin typeface="Sentinel Light" panose="02000000000000000000" pitchFamily="50" charset="0"/>
            </a:rPr>
            <a:t>Building a Nationally Competitive Workforce</a:t>
          </a:r>
        </a:p>
      </dsp:txBody>
      <dsp:txXfrm>
        <a:off x="2339931" y="862784"/>
        <a:ext cx="830786" cy="877571"/>
      </dsp:txXfrm>
    </dsp:sp>
    <dsp:sp modelId="{29901918-78AB-DF4A-B442-35E66F8FCC63}">
      <dsp:nvSpPr>
        <dsp:cNvPr id="0" name=""/>
        <dsp:cNvSpPr/>
      </dsp:nvSpPr>
      <dsp:spPr>
        <a:xfrm rot="17749837">
          <a:off x="2952019" y="947497"/>
          <a:ext cx="775133" cy="10459"/>
        </a:xfrm>
        <a:custGeom>
          <a:avLst/>
          <a:gdLst/>
          <a:ahLst/>
          <a:cxnLst/>
          <a:rect l="0" t="0" r="0" b="0"/>
          <a:pathLst>
            <a:path>
              <a:moveTo>
                <a:pt x="0" y="5229"/>
              </a:moveTo>
              <a:lnTo>
                <a:pt x="775133"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0207" y="933348"/>
        <a:ext cx="38756" cy="38756"/>
      </dsp:txXfrm>
    </dsp:sp>
    <dsp:sp modelId="{C492FB5B-2E4F-9542-9D75-9C30C5D46FED}">
      <dsp:nvSpPr>
        <dsp:cNvPr id="0" name=""/>
        <dsp:cNvSpPr/>
      </dsp:nvSpPr>
      <dsp:spPr>
        <a:xfrm>
          <a:off x="3508453" y="402983"/>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dirty="0">
              <a:latin typeface="Sentinel Light" panose="02000000000000000000" pitchFamily="50" charset="0"/>
            </a:rPr>
            <a:t>Equality</a:t>
          </a:r>
          <a:r>
            <a:rPr lang="de-DE" sz="800" b="0" kern="1200" baseline="0" dirty="0">
              <a:latin typeface="Sentinel Light" panose="02000000000000000000" pitchFamily="50" charset="0"/>
            </a:rPr>
            <a:t> and Diversity in the Workplace</a:t>
          </a:r>
          <a:endParaRPr lang="de-DE" sz="800" b="0" kern="1200" dirty="0">
            <a:latin typeface="Sentinel Light" panose="02000000000000000000" pitchFamily="50" charset="0"/>
          </a:endParaRPr>
        </a:p>
      </dsp:txBody>
      <dsp:txXfrm>
        <a:off x="3508453" y="402983"/>
        <a:ext cx="871593" cy="401799"/>
      </dsp:txXfrm>
    </dsp:sp>
    <dsp:sp modelId="{C1C05BEA-7E44-BA46-A53A-9B92A1627B7D}">
      <dsp:nvSpPr>
        <dsp:cNvPr id="0" name=""/>
        <dsp:cNvSpPr/>
      </dsp:nvSpPr>
      <dsp:spPr>
        <a:xfrm>
          <a:off x="4380046" y="598653"/>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595439"/>
        <a:ext cx="16886" cy="16886"/>
      </dsp:txXfrm>
    </dsp:sp>
    <dsp:sp modelId="{EF08F781-00ED-1742-83FA-B2AEF6D8AD47}">
      <dsp:nvSpPr>
        <dsp:cNvPr id="0" name=""/>
        <dsp:cNvSpPr/>
      </dsp:nvSpPr>
      <dsp:spPr>
        <a:xfrm>
          <a:off x="4717782" y="402983"/>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6 questions</a:t>
          </a:r>
        </a:p>
      </dsp:txBody>
      <dsp:txXfrm>
        <a:off x="4717782" y="461825"/>
        <a:ext cx="504539" cy="284115"/>
      </dsp:txXfrm>
    </dsp:sp>
    <dsp:sp modelId="{BAA92AEF-183F-064A-AEA7-5191F9058E67}">
      <dsp:nvSpPr>
        <dsp:cNvPr id="0" name=""/>
        <dsp:cNvSpPr/>
      </dsp:nvSpPr>
      <dsp:spPr>
        <a:xfrm rot="19526937">
          <a:off x="3134555" y="1180059"/>
          <a:ext cx="410061" cy="10459"/>
        </a:xfrm>
        <a:custGeom>
          <a:avLst/>
          <a:gdLst/>
          <a:ahLst/>
          <a:cxnLst/>
          <a:rect l="0" t="0" r="0" b="0"/>
          <a:pathLst>
            <a:path>
              <a:moveTo>
                <a:pt x="0" y="5229"/>
              </a:moveTo>
              <a:lnTo>
                <a:pt x="410061"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9334" y="1175037"/>
        <a:ext cx="20503" cy="20503"/>
      </dsp:txXfrm>
    </dsp:sp>
    <dsp:sp modelId="{DEC12F07-D83B-A144-AC44-0ADC2FB9D688}">
      <dsp:nvSpPr>
        <dsp:cNvPr id="0" name=""/>
        <dsp:cNvSpPr/>
      </dsp:nvSpPr>
      <dsp:spPr>
        <a:xfrm>
          <a:off x="3508453" y="868108"/>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dirty="0">
              <a:latin typeface="Sentinel Light" panose="02000000000000000000" pitchFamily="50" charset="0"/>
            </a:rPr>
            <a:t>Workforce Development</a:t>
          </a:r>
        </a:p>
      </dsp:txBody>
      <dsp:txXfrm>
        <a:off x="3508453" y="868108"/>
        <a:ext cx="871593" cy="401799"/>
      </dsp:txXfrm>
    </dsp:sp>
    <dsp:sp modelId="{82245F89-5B28-2D49-BA70-932846680958}">
      <dsp:nvSpPr>
        <dsp:cNvPr id="0" name=""/>
        <dsp:cNvSpPr/>
      </dsp:nvSpPr>
      <dsp:spPr>
        <a:xfrm>
          <a:off x="4380046" y="1063778"/>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1060564"/>
        <a:ext cx="16886" cy="16886"/>
      </dsp:txXfrm>
    </dsp:sp>
    <dsp:sp modelId="{08A2CC37-BA8D-DF46-A8AB-9965183462B9}">
      <dsp:nvSpPr>
        <dsp:cNvPr id="0" name=""/>
        <dsp:cNvSpPr/>
      </dsp:nvSpPr>
      <dsp:spPr>
        <a:xfrm>
          <a:off x="4717782" y="868108"/>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3 questions</a:t>
          </a:r>
        </a:p>
      </dsp:txBody>
      <dsp:txXfrm>
        <a:off x="4717782" y="926950"/>
        <a:ext cx="504539" cy="284115"/>
      </dsp:txXfrm>
    </dsp:sp>
    <dsp:sp modelId="{097BB8F9-71B9-41A6-A53D-C12DE7AB43FB}">
      <dsp:nvSpPr>
        <dsp:cNvPr id="0" name=""/>
        <dsp:cNvSpPr/>
      </dsp:nvSpPr>
      <dsp:spPr>
        <a:xfrm rot="2073063">
          <a:off x="3134555" y="1412621"/>
          <a:ext cx="410061" cy="10459"/>
        </a:xfrm>
        <a:custGeom>
          <a:avLst/>
          <a:gdLst/>
          <a:ahLst/>
          <a:cxnLst/>
          <a:rect l="0" t="0" r="0" b="0"/>
          <a:pathLst>
            <a:path>
              <a:moveTo>
                <a:pt x="0" y="5229"/>
              </a:moveTo>
              <a:lnTo>
                <a:pt x="410061"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9334" y="1407600"/>
        <a:ext cx="20503" cy="20503"/>
      </dsp:txXfrm>
    </dsp:sp>
    <dsp:sp modelId="{07CF65F2-CC82-4D40-9695-4030C4F0B2EB}">
      <dsp:nvSpPr>
        <dsp:cNvPr id="0" name=""/>
        <dsp:cNvSpPr/>
      </dsp:nvSpPr>
      <dsp:spPr>
        <a:xfrm>
          <a:off x="3508453" y="1333233"/>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dirty="0">
              <a:latin typeface="Sentinel Light" panose="02000000000000000000" pitchFamily="50" charset="0"/>
            </a:rPr>
            <a:t>Performance Management</a:t>
          </a:r>
        </a:p>
      </dsp:txBody>
      <dsp:txXfrm>
        <a:off x="3508453" y="1333233"/>
        <a:ext cx="871593" cy="401799"/>
      </dsp:txXfrm>
    </dsp:sp>
    <dsp:sp modelId="{31732416-AA18-493D-83EC-D12E2147CB21}">
      <dsp:nvSpPr>
        <dsp:cNvPr id="0" name=""/>
        <dsp:cNvSpPr/>
      </dsp:nvSpPr>
      <dsp:spPr>
        <a:xfrm>
          <a:off x="4380046" y="1528902"/>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1525689"/>
        <a:ext cx="16886" cy="16886"/>
      </dsp:txXfrm>
    </dsp:sp>
    <dsp:sp modelId="{8FF1C224-908A-4FAE-90EB-8A7B2B214B2A}">
      <dsp:nvSpPr>
        <dsp:cNvPr id="0" name=""/>
        <dsp:cNvSpPr/>
      </dsp:nvSpPr>
      <dsp:spPr>
        <a:xfrm>
          <a:off x="4717782" y="1333233"/>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3 questions</a:t>
          </a:r>
        </a:p>
      </dsp:txBody>
      <dsp:txXfrm>
        <a:off x="4717782" y="1392075"/>
        <a:ext cx="504539" cy="284115"/>
      </dsp:txXfrm>
    </dsp:sp>
    <dsp:sp modelId="{D8AC81E1-04FD-4C35-B01C-D9E56DD08F4A}">
      <dsp:nvSpPr>
        <dsp:cNvPr id="0" name=""/>
        <dsp:cNvSpPr/>
      </dsp:nvSpPr>
      <dsp:spPr>
        <a:xfrm rot="3850163">
          <a:off x="2952019" y="1645184"/>
          <a:ext cx="775133" cy="10459"/>
        </a:xfrm>
        <a:custGeom>
          <a:avLst/>
          <a:gdLst/>
          <a:ahLst/>
          <a:cxnLst/>
          <a:rect l="0" t="0" r="0" b="0"/>
          <a:pathLst>
            <a:path>
              <a:moveTo>
                <a:pt x="0" y="5229"/>
              </a:moveTo>
              <a:lnTo>
                <a:pt x="775133"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207" y="1631035"/>
        <a:ext cx="38756" cy="38756"/>
      </dsp:txXfrm>
    </dsp:sp>
    <dsp:sp modelId="{54BE2EBE-97C3-4561-B124-0D761A03D006}">
      <dsp:nvSpPr>
        <dsp:cNvPr id="0" name=""/>
        <dsp:cNvSpPr/>
      </dsp:nvSpPr>
      <dsp:spPr>
        <a:xfrm>
          <a:off x="3508453" y="1798357"/>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dirty="0">
              <a:latin typeface="Sentinel Light" panose="02000000000000000000" pitchFamily="50" charset="0"/>
            </a:rPr>
            <a:t>Health and Safety Performance</a:t>
          </a:r>
        </a:p>
      </dsp:txBody>
      <dsp:txXfrm>
        <a:off x="3508453" y="1798357"/>
        <a:ext cx="871593" cy="401799"/>
      </dsp:txXfrm>
    </dsp:sp>
    <dsp:sp modelId="{D03B5259-941C-47B5-884A-4ED784C312DC}">
      <dsp:nvSpPr>
        <dsp:cNvPr id="0" name=""/>
        <dsp:cNvSpPr/>
      </dsp:nvSpPr>
      <dsp:spPr>
        <a:xfrm>
          <a:off x="4380046" y="1994027"/>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1990814"/>
        <a:ext cx="16886" cy="16886"/>
      </dsp:txXfrm>
    </dsp:sp>
    <dsp:sp modelId="{927F0A1D-A0D3-48EF-B24C-76444AFBFA51}">
      <dsp:nvSpPr>
        <dsp:cNvPr id="0" name=""/>
        <dsp:cNvSpPr/>
      </dsp:nvSpPr>
      <dsp:spPr>
        <a:xfrm>
          <a:off x="4717782" y="1798357"/>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4 questions</a:t>
          </a:r>
        </a:p>
      </dsp:txBody>
      <dsp:txXfrm>
        <a:off x="4717782" y="1857199"/>
        <a:ext cx="504539" cy="284115"/>
      </dsp:txXfrm>
    </dsp:sp>
    <dsp:sp modelId="{0EC5D33D-0FD0-8E4D-B6A1-12660A7B73B9}">
      <dsp:nvSpPr>
        <dsp:cNvPr id="0" name=""/>
        <dsp:cNvSpPr/>
      </dsp:nvSpPr>
      <dsp:spPr>
        <a:xfrm rot="17646180">
          <a:off x="1528479" y="3217641"/>
          <a:ext cx="1152321" cy="10459"/>
        </a:xfrm>
        <a:custGeom>
          <a:avLst/>
          <a:gdLst/>
          <a:ahLst/>
          <a:cxnLst/>
          <a:rect l="0" t="0" r="0" b="0"/>
          <a:pathLst>
            <a:path>
              <a:moveTo>
                <a:pt x="0" y="5229"/>
              </a:moveTo>
              <a:lnTo>
                <a:pt x="1152321"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075832" y="3194063"/>
        <a:ext cx="57616" cy="57616"/>
      </dsp:txXfrm>
    </dsp:sp>
    <dsp:sp modelId="{F76EECA4-7C7C-0A49-9405-664431D90427}">
      <dsp:nvSpPr>
        <dsp:cNvPr id="0" name=""/>
        <dsp:cNvSpPr/>
      </dsp:nvSpPr>
      <dsp:spPr>
        <a:xfrm>
          <a:off x="2339931" y="2258158"/>
          <a:ext cx="830786" cy="877571"/>
        </a:xfrm>
        <a:prstGeom prst="rect">
          <a:avLst/>
        </a:prstGeom>
        <a:solidFill>
          <a:srgbClr val="D88484"/>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1" kern="1200" dirty="0">
              <a:solidFill>
                <a:schemeClr val="tx1"/>
              </a:solidFill>
              <a:latin typeface="Sentinel Light" panose="02000000000000000000" pitchFamily="50" charset="0"/>
            </a:rPr>
            <a:t>Innovating Solutions for Sustainable Development</a:t>
          </a:r>
        </a:p>
      </dsp:txBody>
      <dsp:txXfrm>
        <a:off x="2339931" y="2258158"/>
        <a:ext cx="830786" cy="877571"/>
      </dsp:txXfrm>
    </dsp:sp>
    <dsp:sp modelId="{A4433D98-1CE5-2847-8AA4-F2436E53D205}">
      <dsp:nvSpPr>
        <dsp:cNvPr id="0" name=""/>
        <dsp:cNvSpPr/>
      </dsp:nvSpPr>
      <dsp:spPr>
        <a:xfrm rot="19526937">
          <a:off x="3134555" y="2575433"/>
          <a:ext cx="410061" cy="10459"/>
        </a:xfrm>
        <a:custGeom>
          <a:avLst/>
          <a:gdLst/>
          <a:ahLst/>
          <a:cxnLst/>
          <a:rect l="0" t="0" r="0" b="0"/>
          <a:pathLst>
            <a:path>
              <a:moveTo>
                <a:pt x="0" y="5229"/>
              </a:moveTo>
              <a:lnTo>
                <a:pt x="410061"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9334" y="2570411"/>
        <a:ext cx="20503" cy="20503"/>
      </dsp:txXfrm>
    </dsp:sp>
    <dsp:sp modelId="{AC56A097-6C47-2241-99E7-8B9116417329}">
      <dsp:nvSpPr>
        <dsp:cNvPr id="0" name=""/>
        <dsp:cNvSpPr/>
      </dsp:nvSpPr>
      <dsp:spPr>
        <a:xfrm>
          <a:off x="3508453" y="2263482"/>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dirty="0">
              <a:latin typeface="Sentinel Light" panose="02000000000000000000" pitchFamily="50" charset="0"/>
            </a:rPr>
            <a:t>Sustainability Innovation</a:t>
          </a:r>
        </a:p>
      </dsp:txBody>
      <dsp:txXfrm>
        <a:off x="3508453" y="2263482"/>
        <a:ext cx="871593" cy="401799"/>
      </dsp:txXfrm>
    </dsp:sp>
    <dsp:sp modelId="{BD8A623D-B6E2-814A-BD61-D329A8EB692E}">
      <dsp:nvSpPr>
        <dsp:cNvPr id="0" name=""/>
        <dsp:cNvSpPr/>
      </dsp:nvSpPr>
      <dsp:spPr>
        <a:xfrm>
          <a:off x="4380046" y="2459152"/>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2455938"/>
        <a:ext cx="16886" cy="16886"/>
      </dsp:txXfrm>
    </dsp:sp>
    <dsp:sp modelId="{28A985CD-ABDF-4948-9DC5-3CC493FFD7E6}">
      <dsp:nvSpPr>
        <dsp:cNvPr id="0" name=""/>
        <dsp:cNvSpPr/>
      </dsp:nvSpPr>
      <dsp:spPr>
        <a:xfrm>
          <a:off x="4717782" y="2263482"/>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2 questions</a:t>
          </a:r>
        </a:p>
      </dsp:txBody>
      <dsp:txXfrm>
        <a:off x="4717782" y="2322324"/>
        <a:ext cx="504539" cy="284115"/>
      </dsp:txXfrm>
    </dsp:sp>
    <dsp:sp modelId="{F2C05CEF-EA0E-8643-A49E-325C04CA7C4F}">
      <dsp:nvSpPr>
        <dsp:cNvPr id="0" name=""/>
        <dsp:cNvSpPr/>
      </dsp:nvSpPr>
      <dsp:spPr>
        <a:xfrm rot="2073063">
          <a:off x="3134555" y="2807995"/>
          <a:ext cx="410061" cy="10459"/>
        </a:xfrm>
        <a:custGeom>
          <a:avLst/>
          <a:gdLst/>
          <a:ahLst/>
          <a:cxnLst/>
          <a:rect l="0" t="0" r="0" b="0"/>
          <a:pathLst>
            <a:path>
              <a:moveTo>
                <a:pt x="0" y="5229"/>
              </a:moveTo>
              <a:lnTo>
                <a:pt x="410061"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9334" y="2802974"/>
        <a:ext cx="20503" cy="20503"/>
      </dsp:txXfrm>
    </dsp:sp>
    <dsp:sp modelId="{8116C1E9-673F-1247-A5AA-C755424B2BE2}">
      <dsp:nvSpPr>
        <dsp:cNvPr id="0" name=""/>
        <dsp:cNvSpPr/>
      </dsp:nvSpPr>
      <dsp:spPr>
        <a:xfrm>
          <a:off x="3508453" y="2728607"/>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dirty="0">
              <a:latin typeface="Sentinel Light" panose="02000000000000000000" pitchFamily="50" charset="0"/>
            </a:rPr>
            <a:t>Community Investment and Strategic Programs</a:t>
          </a:r>
          <a:endParaRPr lang="de-DE" sz="800" b="0" kern="1200">
            <a:latin typeface="Sentinel Light" panose="02000000000000000000" pitchFamily="50" charset="0"/>
          </a:endParaRPr>
        </a:p>
      </dsp:txBody>
      <dsp:txXfrm>
        <a:off x="3508453" y="2728607"/>
        <a:ext cx="871593" cy="401799"/>
      </dsp:txXfrm>
    </dsp:sp>
    <dsp:sp modelId="{90600762-1653-D549-B460-46D5EDD0CB45}">
      <dsp:nvSpPr>
        <dsp:cNvPr id="0" name=""/>
        <dsp:cNvSpPr/>
      </dsp:nvSpPr>
      <dsp:spPr>
        <a:xfrm>
          <a:off x="4380046" y="2924277"/>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2921063"/>
        <a:ext cx="16886" cy="16886"/>
      </dsp:txXfrm>
    </dsp:sp>
    <dsp:sp modelId="{0985659B-8213-6842-9B51-E7BB3CA2E5D3}">
      <dsp:nvSpPr>
        <dsp:cNvPr id="0" name=""/>
        <dsp:cNvSpPr/>
      </dsp:nvSpPr>
      <dsp:spPr>
        <a:xfrm>
          <a:off x="4717782" y="2728607"/>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2 questions</a:t>
          </a:r>
        </a:p>
      </dsp:txBody>
      <dsp:txXfrm>
        <a:off x="4717782" y="2787449"/>
        <a:ext cx="504539" cy="284115"/>
      </dsp:txXfrm>
    </dsp:sp>
    <dsp:sp modelId="{E9F93F4B-337B-C841-B950-2EC58904CD88}">
      <dsp:nvSpPr>
        <dsp:cNvPr id="0" name=""/>
        <dsp:cNvSpPr/>
      </dsp:nvSpPr>
      <dsp:spPr>
        <a:xfrm rot="20803962">
          <a:off x="1862896" y="3688089"/>
          <a:ext cx="483487" cy="10459"/>
        </a:xfrm>
        <a:custGeom>
          <a:avLst/>
          <a:gdLst/>
          <a:ahLst/>
          <a:cxnLst/>
          <a:rect l="0" t="0" r="0" b="0"/>
          <a:pathLst>
            <a:path>
              <a:moveTo>
                <a:pt x="0" y="5229"/>
              </a:moveTo>
              <a:lnTo>
                <a:pt x="483487"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092553" y="3681232"/>
        <a:ext cx="24174" cy="24174"/>
      </dsp:txXfrm>
    </dsp:sp>
    <dsp:sp modelId="{2040AF63-547B-E54C-819B-F1E57DF5BF30}">
      <dsp:nvSpPr>
        <dsp:cNvPr id="0" name=""/>
        <dsp:cNvSpPr/>
      </dsp:nvSpPr>
      <dsp:spPr>
        <a:xfrm>
          <a:off x="2339931" y="3199055"/>
          <a:ext cx="830786" cy="877571"/>
        </a:xfrm>
        <a:prstGeom prst="rect">
          <a:avLst/>
        </a:prstGeom>
        <a:solidFill>
          <a:srgbClr val="D88484"/>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1" kern="1200">
              <a:solidFill>
                <a:schemeClr val="tx1"/>
              </a:solidFill>
              <a:latin typeface="Sentinel Light" panose="02000000000000000000" pitchFamily="50" charset="0"/>
            </a:rPr>
            <a:t>Empowering</a:t>
          </a:r>
          <a:br>
            <a:rPr lang="de-DE" sz="800" b="1" kern="1200">
              <a:solidFill>
                <a:schemeClr val="tx1"/>
              </a:solidFill>
              <a:latin typeface="Sentinel Light" panose="02000000000000000000" pitchFamily="50" charset="0"/>
            </a:rPr>
          </a:br>
          <a:r>
            <a:rPr lang="de-DE" sz="800" b="1" kern="1200">
              <a:solidFill>
                <a:schemeClr val="tx1"/>
              </a:solidFill>
              <a:latin typeface="Sentinel Light" panose="02000000000000000000" pitchFamily="50" charset="0"/>
            </a:rPr>
            <a:t>Local Suppliers</a:t>
          </a:r>
        </a:p>
      </dsp:txBody>
      <dsp:txXfrm>
        <a:off x="2339931" y="3199055"/>
        <a:ext cx="830786" cy="877571"/>
      </dsp:txXfrm>
    </dsp:sp>
    <dsp:sp modelId="{F8885573-4FB3-024F-806D-AD7F576CB8F5}">
      <dsp:nvSpPr>
        <dsp:cNvPr id="0" name=""/>
        <dsp:cNvSpPr/>
      </dsp:nvSpPr>
      <dsp:spPr>
        <a:xfrm rot="19526937">
          <a:off x="3134555" y="3516330"/>
          <a:ext cx="410061" cy="10459"/>
        </a:xfrm>
        <a:custGeom>
          <a:avLst/>
          <a:gdLst/>
          <a:ahLst/>
          <a:cxnLst/>
          <a:rect l="0" t="0" r="0" b="0"/>
          <a:pathLst>
            <a:path>
              <a:moveTo>
                <a:pt x="0" y="5229"/>
              </a:moveTo>
              <a:lnTo>
                <a:pt x="410061"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9334" y="3511308"/>
        <a:ext cx="20503" cy="20503"/>
      </dsp:txXfrm>
    </dsp:sp>
    <dsp:sp modelId="{2B0B859B-C6EC-3B45-800C-FB79D90EE812}">
      <dsp:nvSpPr>
        <dsp:cNvPr id="0" name=""/>
        <dsp:cNvSpPr/>
      </dsp:nvSpPr>
      <dsp:spPr>
        <a:xfrm>
          <a:off x="3508453" y="3204379"/>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Responsible Supply Chain Management</a:t>
          </a:r>
        </a:p>
      </dsp:txBody>
      <dsp:txXfrm>
        <a:off x="3508453" y="3204379"/>
        <a:ext cx="871593" cy="401799"/>
      </dsp:txXfrm>
    </dsp:sp>
    <dsp:sp modelId="{67FDC754-6F0F-3D46-AE34-6F45C796680E}">
      <dsp:nvSpPr>
        <dsp:cNvPr id="0" name=""/>
        <dsp:cNvSpPr/>
      </dsp:nvSpPr>
      <dsp:spPr>
        <a:xfrm>
          <a:off x="4380046" y="3400048"/>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3396835"/>
        <a:ext cx="16886" cy="16886"/>
      </dsp:txXfrm>
    </dsp:sp>
    <dsp:sp modelId="{E8ABBA19-972F-2F4A-93F2-80DB3E5F2F65}">
      <dsp:nvSpPr>
        <dsp:cNvPr id="0" name=""/>
        <dsp:cNvSpPr/>
      </dsp:nvSpPr>
      <dsp:spPr>
        <a:xfrm>
          <a:off x="4717782" y="3204379"/>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5 questions</a:t>
          </a:r>
        </a:p>
      </dsp:txBody>
      <dsp:txXfrm>
        <a:off x="4717782" y="3263221"/>
        <a:ext cx="504539" cy="284115"/>
      </dsp:txXfrm>
    </dsp:sp>
    <dsp:sp modelId="{A9D0D9F2-E98C-1B4F-A521-91ADD90E600F}">
      <dsp:nvSpPr>
        <dsp:cNvPr id="0" name=""/>
        <dsp:cNvSpPr/>
      </dsp:nvSpPr>
      <dsp:spPr>
        <a:xfrm rot="2073063">
          <a:off x="3134555" y="3748892"/>
          <a:ext cx="410061" cy="10459"/>
        </a:xfrm>
        <a:custGeom>
          <a:avLst/>
          <a:gdLst/>
          <a:ahLst/>
          <a:cxnLst/>
          <a:rect l="0" t="0" r="0" b="0"/>
          <a:pathLst>
            <a:path>
              <a:moveTo>
                <a:pt x="0" y="5229"/>
              </a:moveTo>
              <a:lnTo>
                <a:pt x="410061"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9334" y="3743870"/>
        <a:ext cx="20503" cy="20503"/>
      </dsp:txXfrm>
    </dsp:sp>
    <dsp:sp modelId="{F1CFFB59-E794-0540-BF22-7CE241D5D7BF}">
      <dsp:nvSpPr>
        <dsp:cNvPr id="0" name=""/>
        <dsp:cNvSpPr/>
      </dsp:nvSpPr>
      <dsp:spPr>
        <a:xfrm>
          <a:off x="3508453" y="3669503"/>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Supporting Local Suppliers</a:t>
          </a:r>
        </a:p>
      </dsp:txBody>
      <dsp:txXfrm>
        <a:off x="3508453" y="3669503"/>
        <a:ext cx="871593" cy="401799"/>
      </dsp:txXfrm>
    </dsp:sp>
    <dsp:sp modelId="{A460C66A-EF26-2C4D-9213-1BCB4E44ACC3}">
      <dsp:nvSpPr>
        <dsp:cNvPr id="0" name=""/>
        <dsp:cNvSpPr/>
      </dsp:nvSpPr>
      <dsp:spPr>
        <a:xfrm>
          <a:off x="4380046" y="3865173"/>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3861960"/>
        <a:ext cx="16886" cy="16886"/>
      </dsp:txXfrm>
    </dsp:sp>
    <dsp:sp modelId="{487D7012-F013-CB47-908E-801BF21D337D}">
      <dsp:nvSpPr>
        <dsp:cNvPr id="0" name=""/>
        <dsp:cNvSpPr/>
      </dsp:nvSpPr>
      <dsp:spPr>
        <a:xfrm>
          <a:off x="4717782" y="3669503"/>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a:latin typeface="Sentinel Light" panose="02000000000000000000" pitchFamily="50" charset="0"/>
            </a:rPr>
            <a:t> 3 questions</a:t>
          </a:r>
        </a:p>
      </dsp:txBody>
      <dsp:txXfrm>
        <a:off x="4717782" y="3728345"/>
        <a:ext cx="504539" cy="284115"/>
      </dsp:txXfrm>
    </dsp:sp>
    <dsp:sp modelId="{C9B8A7F3-EF7C-9349-B1AE-498F5F69825B}">
      <dsp:nvSpPr>
        <dsp:cNvPr id="0" name=""/>
        <dsp:cNvSpPr/>
      </dsp:nvSpPr>
      <dsp:spPr>
        <a:xfrm rot="3953820">
          <a:off x="1528479" y="4269495"/>
          <a:ext cx="1152321" cy="10459"/>
        </a:xfrm>
        <a:custGeom>
          <a:avLst/>
          <a:gdLst/>
          <a:ahLst/>
          <a:cxnLst/>
          <a:rect l="0" t="0" r="0" b="0"/>
          <a:pathLst>
            <a:path>
              <a:moveTo>
                <a:pt x="0" y="5229"/>
              </a:moveTo>
              <a:lnTo>
                <a:pt x="1152321"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075832" y="4245917"/>
        <a:ext cx="57616" cy="57616"/>
      </dsp:txXfrm>
    </dsp:sp>
    <dsp:sp modelId="{A5D713D8-9224-6642-915C-C0C885BC9512}">
      <dsp:nvSpPr>
        <dsp:cNvPr id="0" name=""/>
        <dsp:cNvSpPr/>
      </dsp:nvSpPr>
      <dsp:spPr>
        <a:xfrm>
          <a:off x="2339931" y="4361867"/>
          <a:ext cx="830786" cy="877571"/>
        </a:xfrm>
        <a:prstGeom prst="rect">
          <a:avLst/>
        </a:prstGeom>
        <a:solidFill>
          <a:srgbClr val="D88484"/>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1" kern="1200">
              <a:solidFill>
                <a:schemeClr val="tx1"/>
              </a:solidFill>
              <a:latin typeface="Sentinel Light" panose="02000000000000000000" pitchFamily="50" charset="0"/>
            </a:rPr>
            <a:t>Commitment </a:t>
          </a:r>
          <a:r>
            <a:rPr lang="de-DE" sz="800" b="1" kern="1200" dirty="0">
              <a:solidFill>
                <a:schemeClr val="tx1"/>
              </a:solidFill>
              <a:latin typeface="Sentinel Light" panose="02000000000000000000" pitchFamily="50" charset="0"/>
            </a:rPr>
            <a:t>to Good Governance and High Quality</a:t>
          </a:r>
        </a:p>
      </dsp:txBody>
      <dsp:txXfrm>
        <a:off x="2339931" y="4361867"/>
        <a:ext cx="830786" cy="877571"/>
      </dsp:txXfrm>
    </dsp:sp>
    <dsp:sp modelId="{C568D6B0-6A81-B049-B2B1-E85FB6D7D8B4}">
      <dsp:nvSpPr>
        <dsp:cNvPr id="0" name=""/>
        <dsp:cNvSpPr/>
      </dsp:nvSpPr>
      <dsp:spPr>
        <a:xfrm rot="18359044">
          <a:off x="3052181" y="4562860"/>
          <a:ext cx="574809" cy="10459"/>
        </a:xfrm>
        <a:custGeom>
          <a:avLst/>
          <a:gdLst/>
          <a:ahLst/>
          <a:cxnLst/>
          <a:rect l="0" t="0" r="0" b="0"/>
          <a:pathLst>
            <a:path>
              <a:moveTo>
                <a:pt x="0" y="5229"/>
              </a:moveTo>
              <a:lnTo>
                <a:pt x="574809"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5215" y="4553720"/>
        <a:ext cx="28740" cy="28740"/>
      </dsp:txXfrm>
    </dsp:sp>
    <dsp:sp modelId="{281A5A27-60DC-924D-A65D-9CC75EBC615D}">
      <dsp:nvSpPr>
        <dsp:cNvPr id="0" name=""/>
        <dsp:cNvSpPr/>
      </dsp:nvSpPr>
      <dsp:spPr>
        <a:xfrm>
          <a:off x="3508453" y="4134628"/>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Commitment to Good Governance</a:t>
          </a:r>
        </a:p>
      </dsp:txBody>
      <dsp:txXfrm>
        <a:off x="3508453" y="4134628"/>
        <a:ext cx="871593" cy="401799"/>
      </dsp:txXfrm>
    </dsp:sp>
    <dsp:sp modelId="{AE1BA62E-EA54-1E4E-A9B0-189328129440}">
      <dsp:nvSpPr>
        <dsp:cNvPr id="0" name=""/>
        <dsp:cNvSpPr/>
      </dsp:nvSpPr>
      <dsp:spPr>
        <a:xfrm>
          <a:off x="4380046" y="4330298"/>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4327084"/>
        <a:ext cx="16886" cy="16886"/>
      </dsp:txXfrm>
    </dsp:sp>
    <dsp:sp modelId="{21C2E19A-805F-9244-B341-EA14873C4FFA}">
      <dsp:nvSpPr>
        <dsp:cNvPr id="0" name=""/>
        <dsp:cNvSpPr/>
      </dsp:nvSpPr>
      <dsp:spPr>
        <a:xfrm>
          <a:off x="4717782" y="4134628"/>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7 questions</a:t>
          </a:r>
        </a:p>
      </dsp:txBody>
      <dsp:txXfrm>
        <a:off x="4717782" y="4193470"/>
        <a:ext cx="504539" cy="284115"/>
      </dsp:txXfrm>
    </dsp:sp>
    <dsp:sp modelId="{092AAD95-DEAF-4A43-B44C-52AC5FBA4EC0}">
      <dsp:nvSpPr>
        <dsp:cNvPr id="0" name=""/>
        <dsp:cNvSpPr/>
      </dsp:nvSpPr>
      <dsp:spPr>
        <a:xfrm>
          <a:off x="3170718" y="4795422"/>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31142" y="4792209"/>
        <a:ext cx="16886" cy="16886"/>
      </dsp:txXfrm>
    </dsp:sp>
    <dsp:sp modelId="{6CBCA803-C078-EF4B-BDD2-5DD4F8E051DD}">
      <dsp:nvSpPr>
        <dsp:cNvPr id="0" name=""/>
        <dsp:cNvSpPr/>
      </dsp:nvSpPr>
      <dsp:spPr>
        <a:xfrm>
          <a:off x="3508453" y="4599753"/>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Ethics and Protection</a:t>
          </a:r>
        </a:p>
      </dsp:txBody>
      <dsp:txXfrm>
        <a:off x="3508453" y="4599753"/>
        <a:ext cx="871593" cy="401799"/>
      </dsp:txXfrm>
    </dsp:sp>
    <dsp:sp modelId="{DD13FEE2-5B30-6E48-A788-22CC08E61ACA}">
      <dsp:nvSpPr>
        <dsp:cNvPr id="0" name=""/>
        <dsp:cNvSpPr/>
      </dsp:nvSpPr>
      <dsp:spPr>
        <a:xfrm>
          <a:off x="4380046" y="4795422"/>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4792209"/>
        <a:ext cx="16886" cy="16886"/>
      </dsp:txXfrm>
    </dsp:sp>
    <dsp:sp modelId="{603EF138-25B6-A149-A372-E3CE6A776150}">
      <dsp:nvSpPr>
        <dsp:cNvPr id="0" name=""/>
        <dsp:cNvSpPr/>
      </dsp:nvSpPr>
      <dsp:spPr>
        <a:xfrm>
          <a:off x="4717782" y="4599753"/>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a:latin typeface="Sentinel Light" panose="02000000000000000000" pitchFamily="50" charset="0"/>
            </a:rPr>
            <a:t> 2 questions</a:t>
          </a:r>
        </a:p>
      </dsp:txBody>
      <dsp:txXfrm>
        <a:off x="4717782" y="4658595"/>
        <a:ext cx="504539" cy="284115"/>
      </dsp:txXfrm>
    </dsp:sp>
    <dsp:sp modelId="{99D7E4AD-C3AE-5143-AAFB-9BBF35FB2261}">
      <dsp:nvSpPr>
        <dsp:cNvPr id="0" name=""/>
        <dsp:cNvSpPr/>
      </dsp:nvSpPr>
      <dsp:spPr>
        <a:xfrm rot="3240956">
          <a:off x="3052181" y="5027985"/>
          <a:ext cx="574809" cy="10459"/>
        </a:xfrm>
        <a:custGeom>
          <a:avLst/>
          <a:gdLst/>
          <a:ahLst/>
          <a:cxnLst/>
          <a:rect l="0" t="0" r="0" b="0"/>
          <a:pathLst>
            <a:path>
              <a:moveTo>
                <a:pt x="0" y="5229"/>
              </a:moveTo>
              <a:lnTo>
                <a:pt x="574809"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5215" y="5018844"/>
        <a:ext cx="28740" cy="28740"/>
      </dsp:txXfrm>
    </dsp:sp>
    <dsp:sp modelId="{993F4979-E468-E940-9BDA-4E482582B6BB}">
      <dsp:nvSpPr>
        <dsp:cNvPr id="0" name=""/>
        <dsp:cNvSpPr/>
      </dsp:nvSpPr>
      <dsp:spPr>
        <a:xfrm>
          <a:off x="3508453" y="5064877"/>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Commitment to High Quality</a:t>
          </a:r>
        </a:p>
      </dsp:txBody>
      <dsp:txXfrm>
        <a:off x="3508453" y="5064877"/>
        <a:ext cx="871593" cy="401799"/>
      </dsp:txXfrm>
    </dsp:sp>
    <dsp:sp modelId="{4FD86255-03BD-284A-8C58-689E8B10CE4B}">
      <dsp:nvSpPr>
        <dsp:cNvPr id="0" name=""/>
        <dsp:cNvSpPr/>
      </dsp:nvSpPr>
      <dsp:spPr>
        <a:xfrm>
          <a:off x="4380046" y="5260547"/>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5257334"/>
        <a:ext cx="16886" cy="16886"/>
      </dsp:txXfrm>
    </dsp:sp>
    <dsp:sp modelId="{F50D4F20-2E06-3947-A1B1-3E43D26B6970}">
      <dsp:nvSpPr>
        <dsp:cNvPr id="0" name=""/>
        <dsp:cNvSpPr/>
      </dsp:nvSpPr>
      <dsp:spPr>
        <a:xfrm>
          <a:off x="4717782" y="5064877"/>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5 questions</a:t>
          </a:r>
        </a:p>
      </dsp:txBody>
      <dsp:txXfrm>
        <a:off x="4717782" y="5123719"/>
        <a:ext cx="504539" cy="284115"/>
      </dsp:txXfrm>
    </dsp:sp>
    <dsp:sp modelId="{5E782A72-BED8-2F49-B7FB-7CC8115FAEFF}">
      <dsp:nvSpPr>
        <dsp:cNvPr id="0" name=""/>
        <dsp:cNvSpPr/>
      </dsp:nvSpPr>
      <dsp:spPr>
        <a:xfrm rot="4746919">
          <a:off x="858609" y="4967182"/>
          <a:ext cx="2492062" cy="10459"/>
        </a:xfrm>
        <a:custGeom>
          <a:avLst/>
          <a:gdLst/>
          <a:ahLst/>
          <a:cxnLst/>
          <a:rect l="0" t="0" r="0" b="0"/>
          <a:pathLst>
            <a:path>
              <a:moveTo>
                <a:pt x="0" y="5229"/>
              </a:moveTo>
              <a:lnTo>
                <a:pt x="2492062" y="5229"/>
              </a:lnTo>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2042338" y="4910111"/>
        <a:ext cx="124603" cy="124603"/>
      </dsp:txXfrm>
    </dsp:sp>
    <dsp:sp modelId="{4C002E91-51BF-E649-B917-D1653F293E3C}">
      <dsp:nvSpPr>
        <dsp:cNvPr id="0" name=""/>
        <dsp:cNvSpPr/>
      </dsp:nvSpPr>
      <dsp:spPr>
        <a:xfrm>
          <a:off x="2339931" y="5757241"/>
          <a:ext cx="830786" cy="877571"/>
        </a:xfrm>
        <a:prstGeom prst="rect">
          <a:avLst/>
        </a:prstGeom>
        <a:solidFill>
          <a:srgbClr val="D88484"/>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1" kern="1200">
              <a:solidFill>
                <a:schemeClr val="tx1"/>
              </a:solidFill>
              <a:latin typeface="Sentinel Light" panose="02000000000000000000" pitchFamily="50" charset="0"/>
            </a:rPr>
            <a:t>Responsible Environmental Management</a:t>
          </a:r>
        </a:p>
      </dsp:txBody>
      <dsp:txXfrm>
        <a:off x="2339931" y="5757241"/>
        <a:ext cx="830786" cy="877571"/>
      </dsp:txXfrm>
    </dsp:sp>
    <dsp:sp modelId="{C108F7DF-D49B-EB4E-9B84-DE9DC536D481}">
      <dsp:nvSpPr>
        <dsp:cNvPr id="0" name=""/>
        <dsp:cNvSpPr/>
      </dsp:nvSpPr>
      <dsp:spPr>
        <a:xfrm rot="18359044">
          <a:off x="3052181" y="5958234"/>
          <a:ext cx="574809" cy="10459"/>
        </a:xfrm>
        <a:custGeom>
          <a:avLst/>
          <a:gdLst/>
          <a:ahLst/>
          <a:cxnLst/>
          <a:rect l="0" t="0" r="0" b="0"/>
          <a:pathLst>
            <a:path>
              <a:moveTo>
                <a:pt x="0" y="5229"/>
              </a:moveTo>
              <a:lnTo>
                <a:pt x="574809"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5215" y="5949094"/>
        <a:ext cx="28740" cy="28740"/>
      </dsp:txXfrm>
    </dsp:sp>
    <dsp:sp modelId="{B66398F8-2302-4441-943E-53F05AA00889}">
      <dsp:nvSpPr>
        <dsp:cNvPr id="0" name=""/>
        <dsp:cNvSpPr/>
      </dsp:nvSpPr>
      <dsp:spPr>
        <a:xfrm>
          <a:off x="3508453" y="5530002"/>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Environmental Management</a:t>
          </a:r>
        </a:p>
      </dsp:txBody>
      <dsp:txXfrm>
        <a:off x="3508453" y="5530002"/>
        <a:ext cx="871593" cy="401799"/>
      </dsp:txXfrm>
    </dsp:sp>
    <dsp:sp modelId="{352862EE-EF68-7145-AFC9-D0463A88829E}">
      <dsp:nvSpPr>
        <dsp:cNvPr id="0" name=""/>
        <dsp:cNvSpPr/>
      </dsp:nvSpPr>
      <dsp:spPr>
        <a:xfrm>
          <a:off x="4380046" y="5725672"/>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5722458"/>
        <a:ext cx="16886" cy="16886"/>
      </dsp:txXfrm>
    </dsp:sp>
    <dsp:sp modelId="{50BE8CC9-ECB9-274D-B0AC-02BCACF7C7D7}">
      <dsp:nvSpPr>
        <dsp:cNvPr id="0" name=""/>
        <dsp:cNvSpPr/>
      </dsp:nvSpPr>
      <dsp:spPr>
        <a:xfrm>
          <a:off x="4717782" y="5530002"/>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2 questions</a:t>
          </a:r>
        </a:p>
      </dsp:txBody>
      <dsp:txXfrm>
        <a:off x="4717782" y="5588844"/>
        <a:ext cx="504539" cy="284115"/>
      </dsp:txXfrm>
    </dsp:sp>
    <dsp:sp modelId="{F1A33600-C569-6642-890E-EEC6F59C4756}">
      <dsp:nvSpPr>
        <dsp:cNvPr id="0" name=""/>
        <dsp:cNvSpPr/>
      </dsp:nvSpPr>
      <dsp:spPr>
        <a:xfrm>
          <a:off x="3170718" y="6190797"/>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31142" y="6187583"/>
        <a:ext cx="16886" cy="16886"/>
      </dsp:txXfrm>
    </dsp:sp>
    <dsp:sp modelId="{D2845D49-2D66-774A-9563-A5193D82A790}">
      <dsp:nvSpPr>
        <dsp:cNvPr id="0" name=""/>
        <dsp:cNvSpPr/>
      </dsp:nvSpPr>
      <dsp:spPr>
        <a:xfrm>
          <a:off x="3508453" y="5995127"/>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Resource Management</a:t>
          </a:r>
        </a:p>
      </dsp:txBody>
      <dsp:txXfrm>
        <a:off x="3508453" y="5995127"/>
        <a:ext cx="871593" cy="401799"/>
      </dsp:txXfrm>
    </dsp:sp>
    <dsp:sp modelId="{1C7F2BFF-9917-3D4E-AE0A-4D04E12C9C2C}">
      <dsp:nvSpPr>
        <dsp:cNvPr id="0" name=""/>
        <dsp:cNvSpPr/>
      </dsp:nvSpPr>
      <dsp:spPr>
        <a:xfrm>
          <a:off x="4380046" y="6190797"/>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6187583"/>
        <a:ext cx="16886" cy="16886"/>
      </dsp:txXfrm>
    </dsp:sp>
    <dsp:sp modelId="{7D2F66F2-E0C2-A245-BAF0-1FA64DFBCF64}">
      <dsp:nvSpPr>
        <dsp:cNvPr id="0" name=""/>
        <dsp:cNvSpPr/>
      </dsp:nvSpPr>
      <dsp:spPr>
        <a:xfrm>
          <a:off x="4717782" y="5995127"/>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a:latin typeface="Sentinel Light" panose="02000000000000000000" pitchFamily="50" charset="0"/>
            </a:rPr>
            <a:t> 6 questions</a:t>
          </a:r>
        </a:p>
      </dsp:txBody>
      <dsp:txXfrm>
        <a:off x="4717782" y="6053969"/>
        <a:ext cx="504539" cy="284115"/>
      </dsp:txXfrm>
    </dsp:sp>
    <dsp:sp modelId="{FA5A04FA-458F-3243-AA48-3F2DB097F573}">
      <dsp:nvSpPr>
        <dsp:cNvPr id="0" name=""/>
        <dsp:cNvSpPr/>
      </dsp:nvSpPr>
      <dsp:spPr>
        <a:xfrm rot="3240956">
          <a:off x="3052181" y="6423359"/>
          <a:ext cx="574809" cy="10459"/>
        </a:xfrm>
        <a:custGeom>
          <a:avLst/>
          <a:gdLst/>
          <a:ahLst/>
          <a:cxnLst/>
          <a:rect l="0" t="0" r="0" b="0"/>
          <a:pathLst>
            <a:path>
              <a:moveTo>
                <a:pt x="0" y="5229"/>
              </a:moveTo>
              <a:lnTo>
                <a:pt x="574809"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25215" y="6414219"/>
        <a:ext cx="28740" cy="28740"/>
      </dsp:txXfrm>
    </dsp:sp>
    <dsp:sp modelId="{830C7B48-9B43-184D-94D1-02F0818A0B73}">
      <dsp:nvSpPr>
        <dsp:cNvPr id="0" name=""/>
        <dsp:cNvSpPr/>
      </dsp:nvSpPr>
      <dsp:spPr>
        <a:xfrm>
          <a:off x="3508453" y="6460251"/>
          <a:ext cx="871593" cy="401799"/>
        </a:xfrm>
        <a:prstGeom prst="rect">
          <a:avLst/>
        </a:prstGeom>
        <a:solidFill>
          <a:srgbClr val="F0D0D0"/>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kern="1200">
              <a:latin typeface="Sentinel Light" panose="02000000000000000000" pitchFamily="50" charset="0"/>
            </a:rPr>
            <a:t>Waste Management</a:t>
          </a:r>
        </a:p>
      </dsp:txBody>
      <dsp:txXfrm>
        <a:off x="3508453" y="6460251"/>
        <a:ext cx="871593" cy="401799"/>
      </dsp:txXfrm>
    </dsp:sp>
    <dsp:sp modelId="{911FA8F3-69DA-8549-B754-6A55CBC7353F}">
      <dsp:nvSpPr>
        <dsp:cNvPr id="0" name=""/>
        <dsp:cNvSpPr/>
      </dsp:nvSpPr>
      <dsp:spPr>
        <a:xfrm>
          <a:off x="4380046" y="6655921"/>
          <a:ext cx="337735" cy="10459"/>
        </a:xfrm>
        <a:custGeom>
          <a:avLst/>
          <a:gdLst/>
          <a:ahLst/>
          <a:cxnLst/>
          <a:rect l="0" t="0" r="0" b="0"/>
          <a:pathLst>
            <a:path>
              <a:moveTo>
                <a:pt x="0" y="5229"/>
              </a:moveTo>
              <a:lnTo>
                <a:pt x="337735" y="5229"/>
              </a:lnTo>
            </a:path>
          </a:pathLst>
        </a:custGeom>
        <a:noFill/>
        <a:ln w="190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40471" y="6652708"/>
        <a:ext cx="16886" cy="16886"/>
      </dsp:txXfrm>
    </dsp:sp>
    <dsp:sp modelId="{56A6A051-A898-6A46-867A-0DDA57C83BF9}">
      <dsp:nvSpPr>
        <dsp:cNvPr id="0" name=""/>
        <dsp:cNvSpPr/>
      </dsp:nvSpPr>
      <dsp:spPr>
        <a:xfrm>
          <a:off x="4717782" y="6460251"/>
          <a:ext cx="591104" cy="401799"/>
        </a:xfrm>
        <a:prstGeom prst="flowChartDelay">
          <a:avLst/>
        </a:prstGeom>
        <a:solidFill>
          <a:schemeClr val="accent6">
            <a:lumMod val="20000"/>
            <a:lumOff val="80000"/>
          </a:schemeClr>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0" i="1" kern="1200" dirty="0">
              <a:latin typeface="Sentinel Light" panose="02000000000000000000" pitchFamily="50" charset="0"/>
            </a:rPr>
            <a:t> 1 question</a:t>
          </a:r>
        </a:p>
      </dsp:txBody>
      <dsp:txXfrm>
        <a:off x="4717782" y="6519093"/>
        <a:ext cx="504539" cy="284115"/>
      </dsp:txXfrm>
    </dsp:sp>
    <dsp:sp modelId="{1076CB18-8B0F-4DCE-ABA3-D2CF41DF5F8F}">
      <dsp:nvSpPr>
        <dsp:cNvPr id="0" name=""/>
        <dsp:cNvSpPr/>
      </dsp:nvSpPr>
      <dsp:spPr>
        <a:xfrm>
          <a:off x="1" y="3548371"/>
          <a:ext cx="844338" cy="422169"/>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b="1" kern="1200">
              <a:solidFill>
                <a:schemeClr val="bg1"/>
              </a:solidFill>
              <a:latin typeface="Sentinel Light" panose="02000000000000000000" pitchFamily="50" charset="0"/>
            </a:rPr>
            <a:t>Sustainability Award Score</a:t>
          </a:r>
        </a:p>
      </dsp:txBody>
      <dsp:txXfrm>
        <a:off x="12366" y="3560736"/>
        <a:ext cx="819608" cy="397439"/>
      </dsp:txXfrm>
    </dsp:sp>
    <dsp:sp modelId="{EA949113-A507-4612-9DF6-3188E8CA020E}">
      <dsp:nvSpPr>
        <dsp:cNvPr id="0" name=""/>
        <dsp:cNvSpPr/>
      </dsp:nvSpPr>
      <dsp:spPr>
        <a:xfrm>
          <a:off x="1033665" y="3596524"/>
          <a:ext cx="844338" cy="422169"/>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b="1" i="0" kern="1200">
              <a:solidFill>
                <a:schemeClr val="accent6">
                  <a:lumMod val="20000"/>
                  <a:lumOff val="80000"/>
                </a:schemeClr>
              </a:solidFill>
              <a:latin typeface="Sentinel Light" panose="02000000000000000000" pitchFamily="50" charset="0"/>
            </a:rPr>
            <a:t>Industry Sector Specific Weighting</a:t>
          </a:r>
          <a:endParaRPr lang="de-DE" sz="800" b="1" kern="1200">
            <a:solidFill>
              <a:schemeClr val="bg1"/>
            </a:solidFill>
            <a:latin typeface="Sentinel Light" panose="02000000000000000000" pitchFamily="50" charset="0"/>
          </a:endParaRPr>
        </a:p>
      </dsp:txBody>
      <dsp:txXfrm>
        <a:off x="1046030" y="3608889"/>
        <a:ext cx="819608" cy="3974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2" cy="2291129"/>
          </a:xfrm>
        </p:spPr>
        <p:txBody>
          <a:bodyPr/>
          <a:lstStyle/>
          <a:p>
            <a:r>
              <a:rPr lang="en-US"/>
              <a:t>Click to edit Master title style</a:t>
            </a:r>
          </a:p>
        </p:txBody>
      </p:sp>
      <p:sp>
        <p:nvSpPr>
          <p:cNvPr id="3" name="Subtitle 2"/>
          <p:cNvSpPr>
            <a:spLocks noGrp="1"/>
          </p:cNvSpPr>
          <p:nvPr>
            <p:ph type="subTitle" idx="1"/>
          </p:nvPr>
        </p:nvSpPr>
        <p:spPr>
          <a:xfrm>
            <a:off x="1134428" y="6056895"/>
            <a:ext cx="5293995" cy="2731540"/>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C3841D-E604-3C42-A67A-9027136C7B5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383825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C3841D-E604-3C42-A67A-9027136C7B5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222184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1"/>
            <a:ext cx="1701642" cy="91199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8143" y="428041"/>
            <a:ext cx="4978876" cy="91199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C3841D-E604-3C42-A67A-9027136C7B5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20604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a:p>
        </p:txBody>
      </p:sp>
      <p:sp>
        <p:nvSpPr>
          <p:cNvPr id="3" name="Content Placeholder 2"/>
          <p:cNvSpPr>
            <a:spLocks noGrp="1"/>
          </p:cNvSpPr>
          <p:nvPr>
            <p:ph idx="1"/>
          </p:nvPr>
        </p:nvSpPr>
        <p:spPr/>
        <p:txBody>
          <a:body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Date Placeholder 3"/>
          <p:cNvSpPr>
            <a:spLocks noGrp="1"/>
          </p:cNvSpPr>
          <p:nvPr>
            <p:ph type="dt" sz="half" idx="10"/>
          </p:nvPr>
        </p:nvSpPr>
        <p:spPr/>
        <p:txBody>
          <a:bodyPr/>
          <a:lstStyle/>
          <a:p>
            <a:fld id="{A5C3841D-E604-3C42-A67A-9027136C7B5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355460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2" cy="2122882"/>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597413" y="4530302"/>
            <a:ext cx="6428422" cy="2338139"/>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C3841D-E604-3C42-A67A-9027136C7B5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82649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8143" y="2494018"/>
            <a:ext cx="3340259" cy="7054006"/>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4449" y="2494018"/>
            <a:ext cx="3340259" cy="7054006"/>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C3841D-E604-3C42-A67A-9027136C7B52}"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292920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8143" y="2392575"/>
            <a:ext cx="3341572" cy="997110"/>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378143" y="3389685"/>
            <a:ext cx="3341572" cy="6158339"/>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1823" y="2392575"/>
            <a:ext cx="3342884" cy="997110"/>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841823" y="3389685"/>
            <a:ext cx="3342884" cy="6158339"/>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C3841D-E604-3C42-A67A-9027136C7B52}"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26903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C3841D-E604-3C42-A67A-9027136C7B52}"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39244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3841D-E604-3C42-A67A-9027136C7B52}"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172141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5" cy="1811130"/>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2956864" y="425568"/>
            <a:ext cx="4227844" cy="912245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8143" y="2236697"/>
            <a:ext cx="2488125" cy="7311326"/>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C3841D-E604-3C42-A67A-9027136C7B52}"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255764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482372" y="955050"/>
            <a:ext cx="4537710" cy="6413183"/>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C3841D-E604-3C42-A67A-9027136C7B52}"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C26DB-C257-6647-BB3E-667476B3B4C1}" type="slidenum">
              <a:rPr lang="en-US" smtClean="0"/>
              <a:t>‹#›</a:t>
            </a:fld>
            <a:endParaRPr lang="en-US"/>
          </a:p>
        </p:txBody>
      </p:sp>
    </p:spTree>
    <p:extLst>
      <p:ext uri="{BB962C8B-B14F-4D97-AF65-F5344CB8AC3E}">
        <p14:creationId xmlns:p14="http://schemas.microsoft.com/office/powerpoint/2010/main" val="241127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2"/>
            <a:ext cx="6806565" cy="1781440"/>
          </a:xfrm>
          <a:prstGeom prst="rect">
            <a:avLst/>
          </a:prstGeom>
        </p:spPr>
        <p:txBody>
          <a:bodyPr vert="horz" lIns="104287" tIns="52144" rIns="104287" bIns="52144" rtlCol="0" anchor="ctr">
            <a:normAutofit/>
          </a:bodyPr>
          <a:lstStyle/>
          <a:p>
            <a:r>
              <a:rPr lang="en-US"/>
              <a:t>Click to edit Master title style</a:t>
            </a:r>
          </a:p>
        </p:txBody>
      </p:sp>
      <p:sp>
        <p:nvSpPr>
          <p:cNvPr id="3" name="Text Placeholder 2"/>
          <p:cNvSpPr>
            <a:spLocks noGrp="1"/>
          </p:cNvSpPr>
          <p:nvPr>
            <p:ph type="body" idx="1"/>
          </p:nvPr>
        </p:nvSpPr>
        <p:spPr>
          <a:xfrm>
            <a:off x="378143" y="2494018"/>
            <a:ext cx="6806565" cy="7054006"/>
          </a:xfrm>
          <a:prstGeom prst="rect">
            <a:avLst/>
          </a:prstGeom>
        </p:spPr>
        <p:txBody>
          <a:bodyPr vert="horz" lIns="104287" tIns="52144" rIns="104287" bIns="521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143" y="9906785"/>
            <a:ext cx="1764665" cy="569071"/>
          </a:xfrm>
          <a:prstGeom prst="rect">
            <a:avLst/>
          </a:prstGeom>
        </p:spPr>
        <p:txBody>
          <a:bodyPr vert="horz" lIns="104287" tIns="52144" rIns="104287" bIns="52144" rtlCol="0" anchor="ctr"/>
          <a:lstStyle>
            <a:lvl1pPr algn="l">
              <a:defRPr sz="1400">
                <a:solidFill>
                  <a:schemeClr val="tx1">
                    <a:tint val="75000"/>
                  </a:schemeClr>
                </a:solidFill>
              </a:defRPr>
            </a:lvl1pPr>
          </a:lstStyle>
          <a:p>
            <a:fld id="{A5C3841D-E604-3C42-A67A-9027136C7B52}" type="datetimeFigureOut">
              <a:rPr lang="en-US" smtClean="0"/>
              <a:t>2/10/2020</a:t>
            </a:fld>
            <a:endParaRPr lang="en-US"/>
          </a:p>
        </p:txBody>
      </p:sp>
      <p:sp>
        <p:nvSpPr>
          <p:cNvPr id="5" name="Footer Placeholder 4"/>
          <p:cNvSpPr>
            <a:spLocks noGrp="1"/>
          </p:cNvSpPr>
          <p:nvPr>
            <p:ph type="ftr" sz="quarter" idx="3"/>
          </p:nvPr>
        </p:nvSpPr>
        <p:spPr>
          <a:xfrm>
            <a:off x="2583975" y="9906785"/>
            <a:ext cx="2394902" cy="569071"/>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2" y="9906785"/>
            <a:ext cx="1764665" cy="569071"/>
          </a:xfrm>
          <a:prstGeom prst="rect">
            <a:avLst/>
          </a:prstGeom>
        </p:spPr>
        <p:txBody>
          <a:bodyPr vert="horz" lIns="104287" tIns="52144" rIns="104287" bIns="52144" rtlCol="0" anchor="ctr"/>
          <a:lstStyle>
            <a:lvl1pPr algn="r">
              <a:defRPr sz="1400">
                <a:solidFill>
                  <a:schemeClr val="tx1">
                    <a:tint val="75000"/>
                  </a:schemeClr>
                </a:solidFill>
              </a:defRPr>
            </a:lvl1pPr>
          </a:lstStyle>
          <a:p>
            <a:fld id="{A92C26DB-C257-6647-BB3E-667476B3B4C1}" type="slidenum">
              <a:rPr lang="en-US" smtClean="0"/>
              <a:t>‹#›</a:t>
            </a:fld>
            <a:endParaRPr lang="en-US"/>
          </a:p>
        </p:txBody>
      </p:sp>
    </p:spTree>
    <p:extLst>
      <p:ext uri="{BB962C8B-B14F-4D97-AF65-F5344CB8AC3E}">
        <p14:creationId xmlns:p14="http://schemas.microsoft.com/office/powerpoint/2010/main" val="334785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2.emf"/><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mailto:y.alharbi@kkf.org.sa" TargetMode="External"/><Relationship Id="rId3" Type="http://schemas.openxmlformats.org/officeDocument/2006/relationships/hyperlink" Target="http://kka.kkf.org.sa/ar/Pages/default.aspx" TargetMode="External"/><Relationship Id="rId7"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jp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hyperlink" Target="mailto:kkf@accountabilit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219F8E-16DE-4F74-BF7D-C41E835E822A}"/>
              </a:ext>
            </a:extLst>
          </p:cNvPr>
          <p:cNvSpPr/>
          <p:nvPr/>
        </p:nvSpPr>
        <p:spPr>
          <a:xfrm>
            <a:off x="779367" y="7151222"/>
            <a:ext cx="2796793" cy="40849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F3E3B"/>
                </a:solidFill>
                <a:effectLst/>
                <a:uLnTx/>
                <a:uFillTx/>
                <a:latin typeface="Sentinel Light" panose="02000000000000000000" pitchFamily="50" charset="0"/>
                <a:cs typeface="Segoe UI Semibold" panose="020B0702040204020203" pitchFamily="34" charset="0"/>
              </a:rPr>
              <a:t>KEY BENEFITS OF </a:t>
            </a:r>
            <a:r>
              <a:rPr lang="en-US" sz="1400" kern="0" dirty="0">
                <a:solidFill>
                  <a:srgbClr val="CF3E3B"/>
                </a:solidFill>
                <a:latin typeface="Sentinel Light" panose="02000000000000000000" pitchFamily="50" charset="0"/>
                <a:cs typeface="Segoe UI Semibold" panose="020B0702040204020203" pitchFamily="34" charset="0"/>
              </a:rPr>
              <a:t>SUSTAINABILITY</a:t>
            </a:r>
            <a:endParaRPr kumimoji="0" lang="en-US" sz="1400" i="0" u="none" strike="noStrike" kern="0" cap="none" spc="0" normalizeH="0" baseline="0" noProof="0" dirty="0">
              <a:ln>
                <a:noFill/>
              </a:ln>
              <a:solidFill>
                <a:srgbClr val="CF3E3B"/>
              </a:solidFill>
              <a:effectLst/>
              <a:uLnTx/>
              <a:uFillTx/>
              <a:latin typeface="Sentinel Light" panose="02000000000000000000" pitchFamily="50" charset="0"/>
              <a:cs typeface="Segoe UI Semibold" panose="020B0702040204020203" pitchFamily="34" charset="0"/>
            </a:endParaRPr>
          </a:p>
        </p:txBody>
      </p:sp>
      <p:sp>
        <p:nvSpPr>
          <p:cNvPr id="6" name="Pentagon 47">
            <a:extLst>
              <a:ext uri="{FF2B5EF4-FFF2-40B4-BE49-F238E27FC236}">
                <a16:creationId xmlns:a16="http://schemas.microsoft.com/office/drawing/2014/main" id="{892E6B09-CC80-4C8D-ADEB-4D154F06B1E3}"/>
              </a:ext>
            </a:extLst>
          </p:cNvPr>
          <p:cNvSpPr/>
          <p:nvPr/>
        </p:nvSpPr>
        <p:spPr>
          <a:xfrm>
            <a:off x="326865" y="7692429"/>
            <a:ext cx="3200400" cy="2267960"/>
          </a:xfrm>
          <a:prstGeom prst="homePlate">
            <a:avLst>
              <a:gd name="adj" fmla="val 0"/>
            </a:avLst>
          </a:prstGeom>
          <a:solidFill>
            <a:srgbClr val="BC8E26">
              <a:alpha val="25882"/>
            </a:srgbClr>
          </a:solidFill>
          <a:ln w="25400" cap="flat" cmpd="sng" algn="ctr">
            <a:noFill/>
            <a:prstDash val="solid"/>
          </a:ln>
          <a:effectLst/>
        </p:spPr>
        <p:txBody>
          <a:bodyPr rtlCol="0" anchor="ctr"/>
          <a:lstStyle/>
          <a:p>
            <a:pPr marL="228600" indent="-228600" defTabSz="914400">
              <a:buClr>
                <a:srgbClr val="8D2F2F"/>
              </a:buClr>
              <a:buFont typeface="Wingdings" panose="05000000000000000000" pitchFamily="2" charset="2"/>
              <a:buChar char="ü"/>
              <a:defRPr/>
            </a:pPr>
            <a:r>
              <a:rPr lang="en-GB" sz="1200" kern="0" dirty="0">
                <a:solidFill>
                  <a:schemeClr val="tx1">
                    <a:lumMod val="85000"/>
                    <a:lumOff val="15000"/>
                  </a:schemeClr>
                </a:solidFill>
                <a:latin typeface="Sentinel Light" panose="02000000000000000000" pitchFamily="50" charset="0"/>
              </a:rPr>
              <a:t>Improved reputation and brand loyalty</a:t>
            </a:r>
          </a:p>
          <a:p>
            <a:pPr marL="228600" indent="-228600" defTabSz="914400">
              <a:buClr>
                <a:srgbClr val="8D2F2F"/>
              </a:buClr>
              <a:buFont typeface="Wingdings" panose="05000000000000000000" pitchFamily="2" charset="2"/>
              <a:buChar char="ü"/>
              <a:defRPr/>
            </a:pPr>
            <a:r>
              <a:rPr lang="en-GB" sz="1200" kern="0" dirty="0">
                <a:solidFill>
                  <a:schemeClr val="tx1">
                    <a:lumMod val="85000"/>
                    <a:lumOff val="15000"/>
                  </a:schemeClr>
                </a:solidFill>
                <a:latin typeface="Sentinel Light" panose="02000000000000000000" pitchFamily="50" charset="0"/>
              </a:rPr>
              <a:t>Increased competitive advantage against industry peers</a:t>
            </a:r>
          </a:p>
          <a:p>
            <a:pPr marL="228600" indent="-228600" defTabSz="914400">
              <a:buClr>
                <a:srgbClr val="8D2F2F"/>
              </a:buClr>
              <a:buFont typeface="Wingdings" panose="05000000000000000000" pitchFamily="2" charset="2"/>
              <a:buChar char="ü"/>
              <a:defRPr/>
            </a:pPr>
            <a:r>
              <a:rPr lang="en-GB" sz="1200" kern="0" dirty="0">
                <a:solidFill>
                  <a:schemeClr val="tx1">
                    <a:lumMod val="85000"/>
                    <a:lumOff val="15000"/>
                  </a:schemeClr>
                </a:solidFill>
                <a:latin typeface="Sentinel Light" panose="02000000000000000000" pitchFamily="50" charset="0"/>
              </a:rPr>
              <a:t>Increased productivity and reduced costs</a:t>
            </a:r>
          </a:p>
          <a:p>
            <a:pPr marL="228600" marR="0" lvl="0" indent="-228600" defTabSz="914400" eaLnBrk="1" fontAlgn="auto" latinLnBrk="0" hangingPunct="1">
              <a:lnSpc>
                <a:spcPct val="100000"/>
              </a:lnSpc>
              <a:spcBef>
                <a:spcPts val="0"/>
              </a:spcBef>
              <a:spcAft>
                <a:spcPts val="0"/>
              </a:spcAft>
              <a:buClr>
                <a:srgbClr val="8D2F2F"/>
              </a:buClr>
              <a:buSzTx/>
              <a:buFont typeface="Wingdings" panose="05000000000000000000" pitchFamily="2" charset="2"/>
              <a:buChar char="ü"/>
              <a:tabLst/>
              <a:defRPr/>
            </a:pPr>
            <a:r>
              <a:rPr kumimoji="0" lang="en-GB" sz="1200" b="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rPr>
              <a:t>Improved risk management and efficiency</a:t>
            </a:r>
          </a:p>
          <a:p>
            <a:pPr marL="228600" marR="0" lvl="0" indent="-228600" defTabSz="914400" eaLnBrk="1" fontAlgn="auto" latinLnBrk="0" hangingPunct="1">
              <a:lnSpc>
                <a:spcPct val="100000"/>
              </a:lnSpc>
              <a:spcBef>
                <a:spcPts val="0"/>
              </a:spcBef>
              <a:spcAft>
                <a:spcPts val="0"/>
              </a:spcAft>
              <a:buClr>
                <a:srgbClr val="8D2F2F"/>
              </a:buClr>
              <a:buSzTx/>
              <a:buFont typeface="Wingdings" panose="05000000000000000000" pitchFamily="2" charset="2"/>
              <a:buChar char="ü"/>
              <a:tabLst/>
              <a:defRPr/>
            </a:pPr>
            <a:r>
              <a:rPr kumimoji="0" lang="en-GB" sz="1200" b="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rPr>
              <a:t>Attraction of employees and investors</a:t>
            </a:r>
          </a:p>
          <a:p>
            <a:pPr marL="228600" marR="0" lvl="0" indent="-228600" defTabSz="914400" eaLnBrk="1" fontAlgn="auto" latinLnBrk="0" hangingPunct="1">
              <a:lnSpc>
                <a:spcPct val="100000"/>
              </a:lnSpc>
              <a:spcBef>
                <a:spcPts val="0"/>
              </a:spcBef>
              <a:spcAft>
                <a:spcPts val="0"/>
              </a:spcAft>
              <a:buClr>
                <a:srgbClr val="8D2F2F"/>
              </a:buClr>
              <a:buSzTx/>
              <a:buFont typeface="Wingdings" panose="05000000000000000000" pitchFamily="2" charset="2"/>
              <a:buChar char="ü"/>
              <a:tabLst/>
              <a:defRPr/>
            </a:pPr>
            <a:r>
              <a:rPr lang="en-GB" sz="1200" kern="0" dirty="0">
                <a:solidFill>
                  <a:schemeClr val="tx1">
                    <a:lumMod val="85000"/>
                    <a:lumOff val="15000"/>
                  </a:schemeClr>
                </a:solidFill>
                <a:latin typeface="Sentinel Light" panose="02000000000000000000" pitchFamily="50" charset="0"/>
              </a:rPr>
              <a:t>Reduced waste</a:t>
            </a:r>
          </a:p>
          <a:p>
            <a:pPr marL="228600" marR="0" lvl="0" indent="-228600" defTabSz="914400" eaLnBrk="1" fontAlgn="auto" latinLnBrk="0" hangingPunct="1">
              <a:lnSpc>
                <a:spcPct val="100000"/>
              </a:lnSpc>
              <a:spcBef>
                <a:spcPts val="0"/>
              </a:spcBef>
              <a:spcAft>
                <a:spcPts val="0"/>
              </a:spcAft>
              <a:buClr>
                <a:srgbClr val="8D2F2F"/>
              </a:buClr>
              <a:buSzTx/>
              <a:buFont typeface="Wingdings" panose="05000000000000000000" pitchFamily="2" charset="2"/>
              <a:buChar char="ü"/>
              <a:tabLst/>
              <a:defRPr/>
            </a:pPr>
            <a:r>
              <a:rPr lang="en-GB" sz="1200" kern="0" dirty="0">
                <a:solidFill>
                  <a:schemeClr val="tx1">
                    <a:lumMod val="85000"/>
                    <a:lumOff val="15000"/>
                  </a:schemeClr>
                </a:solidFill>
                <a:latin typeface="Sentinel Light" panose="02000000000000000000" pitchFamily="50" charset="0"/>
              </a:rPr>
              <a:t>Improved social and environmental footprint</a:t>
            </a:r>
            <a:endParaRPr kumimoji="0" lang="en-GB" sz="1200" b="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endParaRPr>
          </a:p>
          <a:p>
            <a:pPr marL="228600" lvl="0" indent="-228600" defTabSz="914400">
              <a:buClr>
                <a:srgbClr val="8D2F2F"/>
              </a:buClr>
              <a:buFont typeface="Wingdings" panose="05000000000000000000" pitchFamily="2" charset="2"/>
              <a:buChar char="ü"/>
              <a:defRPr/>
            </a:pPr>
            <a:r>
              <a:rPr lang="en-GB" sz="1200" kern="0" dirty="0">
                <a:solidFill>
                  <a:schemeClr val="tx1">
                    <a:lumMod val="85000"/>
                    <a:lumOff val="15000"/>
                  </a:schemeClr>
                </a:solidFill>
                <a:latin typeface="Sentinel Light" panose="02000000000000000000" pitchFamily="50" charset="0"/>
              </a:rPr>
              <a:t>Mitigation of negative impacts</a:t>
            </a:r>
          </a:p>
          <a:p>
            <a:pPr marL="228600" lvl="0" indent="-228600" defTabSz="914400">
              <a:buClr>
                <a:srgbClr val="8D2F2F"/>
              </a:buClr>
              <a:buFont typeface="Wingdings" panose="05000000000000000000" pitchFamily="2" charset="2"/>
              <a:buChar char="ü"/>
              <a:defRPr/>
            </a:pPr>
            <a:r>
              <a:rPr lang="en-GB" sz="1200" kern="0" dirty="0">
                <a:solidFill>
                  <a:schemeClr val="tx1">
                    <a:lumMod val="85000"/>
                    <a:lumOff val="15000"/>
                  </a:schemeClr>
                </a:solidFill>
                <a:latin typeface="Sentinel Light" panose="02000000000000000000" pitchFamily="50" charset="0"/>
              </a:rPr>
              <a:t>Social and economic development</a:t>
            </a:r>
          </a:p>
        </p:txBody>
      </p:sp>
      <p:grpSp>
        <p:nvGrpSpPr>
          <p:cNvPr id="10" name="Group 9">
            <a:extLst>
              <a:ext uri="{FF2B5EF4-FFF2-40B4-BE49-F238E27FC236}">
                <a16:creationId xmlns:a16="http://schemas.microsoft.com/office/drawing/2014/main" id="{D6FB7C8B-5484-42C2-A405-5492D99F7E45}"/>
              </a:ext>
            </a:extLst>
          </p:cNvPr>
          <p:cNvGrpSpPr/>
          <p:nvPr/>
        </p:nvGrpSpPr>
        <p:grpSpPr>
          <a:xfrm>
            <a:off x="329284" y="7112843"/>
            <a:ext cx="457200" cy="457200"/>
            <a:chOff x="322145" y="7212859"/>
            <a:chExt cx="457200" cy="457200"/>
          </a:xfrm>
        </p:grpSpPr>
        <p:sp>
          <p:nvSpPr>
            <p:cNvPr id="13" name="Oval 12">
              <a:extLst>
                <a:ext uri="{FF2B5EF4-FFF2-40B4-BE49-F238E27FC236}">
                  <a16:creationId xmlns:a16="http://schemas.microsoft.com/office/drawing/2014/main" id="{D60823F5-7D66-4B71-A4C8-C9E19FACF3AE}"/>
                </a:ext>
              </a:extLst>
            </p:cNvPr>
            <p:cNvSpPr/>
            <p:nvPr/>
          </p:nvSpPr>
          <p:spPr>
            <a:xfrm>
              <a:off x="322145" y="7212859"/>
              <a:ext cx="457200" cy="457200"/>
            </a:xfrm>
            <a:prstGeom prst="ellipse">
              <a:avLst/>
            </a:prstGeom>
            <a:solidFill>
              <a:srgbClr val="FFFFFF">
                <a:alpha val="54118"/>
              </a:srgbClr>
            </a:solidFill>
            <a:ln w="12700" cap="flat" cmpd="sng" algn="ctr">
              <a:solidFill>
                <a:srgbClr val="D5A02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tinel Light" panose="02000000000000000000" pitchFamily="50" charset="0"/>
              </a:endParaRPr>
            </a:p>
          </p:txBody>
        </p:sp>
        <p:pic>
          <p:nvPicPr>
            <p:cNvPr id="14" name="Picture 13">
              <a:extLst>
                <a:ext uri="{FF2B5EF4-FFF2-40B4-BE49-F238E27FC236}">
                  <a16:creationId xmlns:a16="http://schemas.microsoft.com/office/drawing/2014/main" id="{A2582EE5-2F0E-4620-9ABA-CFFA8B970533}"/>
                </a:ext>
              </a:extLst>
            </p:cNvPr>
            <p:cNvPicPr>
              <a:picLocks noChangeAspect="1"/>
            </p:cNvPicPr>
            <p:nvPr/>
          </p:nvPicPr>
          <p:blipFill>
            <a:blip r:embed="rId2" cstate="print">
              <a:duotone>
                <a:srgbClr val="C0504D">
                  <a:shade val="45000"/>
                  <a:satMod val="135000"/>
                </a:srgbClr>
                <a:prstClr val="white"/>
              </a:duotone>
              <a:extLst>
                <a:ext uri="{28A0092B-C50C-407E-A947-70E740481C1C}">
                  <a14:useLocalDpi xmlns:a14="http://schemas.microsoft.com/office/drawing/2010/main" val="0"/>
                </a:ext>
              </a:extLst>
            </a:blip>
            <a:stretch>
              <a:fillRect/>
            </a:stretch>
          </p:blipFill>
          <p:spPr>
            <a:xfrm>
              <a:off x="366584" y="7263953"/>
              <a:ext cx="379045" cy="379045"/>
            </a:xfrm>
            <a:prstGeom prst="rect">
              <a:avLst/>
            </a:prstGeom>
          </p:spPr>
        </p:pic>
      </p:grpSp>
      <p:sp>
        <p:nvSpPr>
          <p:cNvPr id="17" name="Rectangle 16">
            <a:extLst>
              <a:ext uri="{FF2B5EF4-FFF2-40B4-BE49-F238E27FC236}">
                <a16:creationId xmlns:a16="http://schemas.microsoft.com/office/drawing/2014/main" id="{DC07349F-162E-40DC-863C-AAAC6B9C2496}"/>
              </a:ext>
            </a:extLst>
          </p:cNvPr>
          <p:cNvSpPr/>
          <p:nvPr/>
        </p:nvSpPr>
        <p:spPr>
          <a:xfrm>
            <a:off x="1986106" y="465081"/>
            <a:ext cx="5148572" cy="415498"/>
          </a:xfrm>
          <a:prstGeom prst="rect">
            <a:avLst/>
          </a:prstGeom>
        </p:spPr>
        <p:txBody>
          <a:bodyPr wrap="square">
            <a:spAutoFit/>
          </a:bodyPr>
          <a:lstStyle/>
          <a:p>
            <a:pPr algn="ctr">
              <a:spcAft>
                <a:spcPts val="800"/>
              </a:spcAft>
            </a:pPr>
            <a:r>
              <a:rPr lang="en-US" sz="2000" dirty="0">
                <a:solidFill>
                  <a:schemeClr val="bg1"/>
                </a:solidFill>
                <a:latin typeface="Segoe UI Semibold" panose="020B0702040204020203" pitchFamily="34" charset="0"/>
                <a:cs typeface="Segoe UI Semibold" panose="020B0702040204020203" pitchFamily="34" charset="0"/>
              </a:rPr>
              <a:t>SUSTAINABILITY AWARD</a:t>
            </a:r>
          </a:p>
        </p:txBody>
      </p:sp>
      <p:grpSp>
        <p:nvGrpSpPr>
          <p:cNvPr id="56" name="Group 55">
            <a:extLst>
              <a:ext uri="{FF2B5EF4-FFF2-40B4-BE49-F238E27FC236}">
                <a16:creationId xmlns:a16="http://schemas.microsoft.com/office/drawing/2014/main" id="{F9CA2539-8F27-4B3A-BB0B-536417FF52E5}"/>
              </a:ext>
            </a:extLst>
          </p:cNvPr>
          <p:cNvGrpSpPr/>
          <p:nvPr/>
        </p:nvGrpSpPr>
        <p:grpSpPr>
          <a:xfrm>
            <a:off x="3728409" y="1967276"/>
            <a:ext cx="3440637" cy="7993113"/>
            <a:chOff x="3728409" y="2230579"/>
            <a:chExt cx="3440637" cy="7993113"/>
          </a:xfrm>
        </p:grpSpPr>
        <p:sp>
          <p:nvSpPr>
            <p:cNvPr id="5" name="Rectangle 4">
              <a:extLst>
                <a:ext uri="{FF2B5EF4-FFF2-40B4-BE49-F238E27FC236}">
                  <a16:creationId xmlns:a16="http://schemas.microsoft.com/office/drawing/2014/main" id="{E8D17059-BBB2-41B8-954D-AE85F4D18CD5}"/>
                </a:ext>
              </a:extLst>
            </p:cNvPr>
            <p:cNvSpPr/>
            <p:nvPr/>
          </p:nvSpPr>
          <p:spPr>
            <a:xfrm>
              <a:off x="3728411" y="2392955"/>
              <a:ext cx="3440635" cy="7670818"/>
            </a:xfrm>
            <a:prstGeom prst="rect">
              <a:avLst/>
            </a:prstGeom>
            <a:solidFill>
              <a:srgbClr val="CF3E3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ntinel Light" panose="02000000000000000000" pitchFamily="50" charset="0"/>
              </a:endParaRPr>
            </a:p>
          </p:txBody>
        </p:sp>
        <p:sp>
          <p:nvSpPr>
            <p:cNvPr id="7" name="Rectangle 6">
              <a:extLst>
                <a:ext uri="{FF2B5EF4-FFF2-40B4-BE49-F238E27FC236}">
                  <a16:creationId xmlns:a16="http://schemas.microsoft.com/office/drawing/2014/main" id="{68608577-D66B-4258-9E0C-F486DCB5AA09}"/>
                </a:ext>
              </a:extLst>
            </p:cNvPr>
            <p:cNvSpPr/>
            <p:nvPr/>
          </p:nvSpPr>
          <p:spPr>
            <a:xfrm>
              <a:off x="3887916" y="2467044"/>
              <a:ext cx="3141604" cy="716953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Sentinel Light" panose="02000000000000000000" pitchFamily="50" charset="0"/>
                  <a:ea typeface="Times New Roman" panose="02020603050405020304" pitchFamily="18" charset="0"/>
                  <a:cs typeface="Segoe UI Semibold" panose="020B0702040204020203" pitchFamily="34" charset="0"/>
                </a:rPr>
                <a:t>THE SUSTAINABILITY AWARD</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ntinel Light" panose="02000000000000000000" pitchFamily="50" charset="0"/>
                  <a:cs typeface="Segoe UI Semilight" panose="020B0402040204020203" pitchFamily="34" charset="0"/>
                </a:rPr>
                <a:t>The Sustainability Award, led by the </a:t>
              </a:r>
              <a:r>
                <a:rPr lang="en-US" sz="1200" kern="0" dirty="0">
                  <a:solidFill>
                    <a:schemeClr val="bg1"/>
                  </a:solidFill>
                  <a:latin typeface="Sentinel Light" panose="02000000000000000000" pitchFamily="50" charset="0"/>
                  <a:cs typeface="Segoe UI Semilight" panose="020B0402040204020203" pitchFamily="34" charset="0"/>
                </a:rPr>
                <a:t>King Khalid Foundation and project partner AccountAbility, </a:t>
              </a:r>
              <a:r>
                <a:rPr kumimoji="0" lang="en-US" sz="1200" b="0" i="0" u="none" strike="noStrike" kern="0" cap="none" spc="0" normalizeH="0" baseline="0" noProof="0" dirty="0">
                  <a:ln>
                    <a:noFill/>
                  </a:ln>
                  <a:solidFill>
                    <a:schemeClr val="bg1"/>
                  </a:solidFill>
                  <a:effectLst/>
                  <a:uLnTx/>
                  <a:uFillTx/>
                  <a:latin typeface="Sentinel Light" panose="02000000000000000000" pitchFamily="50" charset="0"/>
                  <a:cs typeface="Segoe UI Semilight" panose="020B0402040204020203" pitchFamily="34" charset="0"/>
                </a:rPr>
                <a:t>aims to help businesses strengthen their competitiveness while enhancing their environmental, social and governance performance. The Award focuses on aligning sustainability practices with business imperatives, such as promoting positive growth, improving reputation, and enabling engagement with key stakeholders. </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ntinel Light" panose="02000000000000000000" pitchFamily="50" charset="0"/>
                  <a:cs typeface="Segoe UI Semilight" panose="020B0402040204020203" pitchFamily="34" charset="0"/>
                </a:rPr>
                <a:t>Building on its eleven-year legacy, the 2019 Sustainability Award will boast the largest pool of applicants to date and recognizes the Kingdom’s leading businesses in sustainability. The Award has previously attracted many of the Kingdom’s high-profile companies, with past winners including Huawei, the Arabian Drilling Company, the Saudi Investment Bank, </a:t>
              </a:r>
              <a:r>
                <a:rPr kumimoji="0" lang="en-US" sz="1200" b="0" i="0" u="none" strike="noStrike" kern="0" cap="none" spc="0" normalizeH="0" baseline="0" noProof="0" dirty="0" err="1">
                  <a:ln>
                    <a:noFill/>
                  </a:ln>
                  <a:solidFill>
                    <a:schemeClr val="bg1"/>
                  </a:solidFill>
                  <a:effectLst/>
                  <a:uLnTx/>
                  <a:uFillTx/>
                  <a:latin typeface="Sentinel Light" panose="02000000000000000000" pitchFamily="50" charset="0"/>
                  <a:cs typeface="Segoe UI Semilight" panose="020B0402040204020203" pitchFamily="34" charset="0"/>
                </a:rPr>
                <a:t>Binzagr</a:t>
              </a:r>
              <a:r>
                <a:rPr kumimoji="0" lang="en-US" sz="1200" b="0" i="0" u="none" strike="noStrike" kern="0" cap="none" spc="0" normalizeH="0" baseline="0" noProof="0" dirty="0">
                  <a:ln>
                    <a:noFill/>
                  </a:ln>
                  <a:solidFill>
                    <a:schemeClr val="bg1"/>
                  </a:solidFill>
                  <a:effectLst/>
                  <a:uLnTx/>
                  <a:uFillTx/>
                  <a:latin typeface="Sentinel Light" panose="02000000000000000000" pitchFamily="50" charset="0"/>
                  <a:cs typeface="Segoe UI Semilight" panose="020B0402040204020203" pitchFamily="34" charset="0"/>
                </a:rPr>
                <a:t> Unilever Limited, the National Commercial Bank (NCB), Cisco and the National Petrochemical Industrial Company (NATPET).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ntinel Light" panose="02000000000000000000" pitchFamily="50" charset="0"/>
                  <a:cs typeface="Segoe UI Semilight" panose="020B0402040204020203" pitchFamily="34" charset="0"/>
                </a:rPr>
                <a:t>Through participating in the Award, applicants gain a better understanding of which sustainability strategies can enhance investor and stakeholder interest, and increase bottom lines and competitive advantages. Applicants are provided with a customized Scorecard Report presenting an overview of their </a:t>
              </a:r>
              <a:r>
                <a:rPr kumimoji="0" lang="en-US" sz="1200" b="0" i="0" u="none" strike="noStrike" kern="0" cap="none" spc="0" normalizeH="0" baseline="0" noProof="0" dirty="0">
                  <a:ln>
                    <a:noFill/>
                  </a:ln>
                  <a:solidFill>
                    <a:prstClr val="white"/>
                  </a:solidFill>
                  <a:effectLst/>
                  <a:uLnTx/>
                  <a:uFillTx/>
                  <a:latin typeface="Sentinel Light" panose="02000000000000000000" pitchFamily="50" charset="0"/>
                  <a:cs typeface="Segoe UI Semilight" panose="020B0402040204020203" pitchFamily="34" charset="0"/>
                </a:rPr>
                <a:t>performance, and identifying gaps and opportunities to improve their business. Furthermore, participants become a part of a KSA-wide network of key business leaders within the Kingdom. </a:t>
              </a:r>
            </a:p>
          </p:txBody>
        </p:sp>
        <p:sp>
          <p:nvSpPr>
            <p:cNvPr id="42" name="Rectangle 41">
              <a:extLst>
                <a:ext uri="{FF2B5EF4-FFF2-40B4-BE49-F238E27FC236}">
                  <a16:creationId xmlns:a16="http://schemas.microsoft.com/office/drawing/2014/main" id="{64D002D6-3D6D-457E-8531-A6C8C90E8B79}"/>
                </a:ext>
              </a:extLst>
            </p:cNvPr>
            <p:cNvSpPr/>
            <p:nvPr/>
          </p:nvSpPr>
          <p:spPr>
            <a:xfrm>
              <a:off x="3728410" y="2230579"/>
              <a:ext cx="3440635" cy="134345"/>
            </a:xfrm>
            <a:prstGeom prst="rect">
              <a:avLst/>
            </a:prstGeom>
            <a:solidFill>
              <a:srgbClr val="CF3E3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ntinel Light" panose="02000000000000000000" pitchFamily="50" charset="0"/>
              </a:endParaRPr>
            </a:p>
          </p:txBody>
        </p:sp>
        <p:sp>
          <p:nvSpPr>
            <p:cNvPr id="43" name="Rectangle 42">
              <a:extLst>
                <a:ext uri="{FF2B5EF4-FFF2-40B4-BE49-F238E27FC236}">
                  <a16:creationId xmlns:a16="http://schemas.microsoft.com/office/drawing/2014/main" id="{ED819290-809D-47FC-B778-B4A28E4218D0}"/>
                </a:ext>
              </a:extLst>
            </p:cNvPr>
            <p:cNvSpPr/>
            <p:nvPr/>
          </p:nvSpPr>
          <p:spPr>
            <a:xfrm>
              <a:off x="3728409" y="10089347"/>
              <a:ext cx="3440635" cy="134345"/>
            </a:xfrm>
            <a:prstGeom prst="rect">
              <a:avLst/>
            </a:prstGeom>
            <a:solidFill>
              <a:srgbClr val="CF3E3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ntinel Light" panose="02000000000000000000" pitchFamily="50" charset="0"/>
              </a:endParaRPr>
            </a:p>
          </p:txBody>
        </p:sp>
      </p:grpSp>
      <p:grpSp>
        <p:nvGrpSpPr>
          <p:cNvPr id="44" name="Group 43">
            <a:extLst>
              <a:ext uri="{FF2B5EF4-FFF2-40B4-BE49-F238E27FC236}">
                <a16:creationId xmlns:a16="http://schemas.microsoft.com/office/drawing/2014/main" id="{86168D19-C380-4926-B9DD-580F8C95BD4F}"/>
              </a:ext>
            </a:extLst>
          </p:cNvPr>
          <p:cNvGrpSpPr/>
          <p:nvPr/>
        </p:nvGrpSpPr>
        <p:grpSpPr>
          <a:xfrm>
            <a:off x="326864" y="3879457"/>
            <a:ext cx="3200400" cy="3072204"/>
            <a:chOff x="-4234631" y="3853542"/>
            <a:chExt cx="3200400" cy="3072204"/>
          </a:xfrm>
        </p:grpSpPr>
        <p:sp>
          <p:nvSpPr>
            <p:cNvPr id="45" name="Rectangle 44">
              <a:extLst>
                <a:ext uri="{FF2B5EF4-FFF2-40B4-BE49-F238E27FC236}">
                  <a16:creationId xmlns:a16="http://schemas.microsoft.com/office/drawing/2014/main" id="{7BF0A4AC-8AC6-4ED6-A060-A85066EE75AF}"/>
                </a:ext>
              </a:extLst>
            </p:cNvPr>
            <p:cNvSpPr/>
            <p:nvPr/>
          </p:nvSpPr>
          <p:spPr>
            <a:xfrm>
              <a:off x="-4234631" y="4038600"/>
              <a:ext cx="3200400" cy="495579"/>
            </a:xfrm>
            <a:prstGeom prst="rect">
              <a:avLst/>
            </a:prstGeom>
            <a:solidFill>
              <a:srgbClr val="BC3E3E">
                <a:alpha val="10980"/>
              </a:srgbClr>
            </a:solidFill>
            <a:ln>
              <a:solidFill>
                <a:srgbClr val="CF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46" name="Rectangle 45">
              <a:extLst>
                <a:ext uri="{FF2B5EF4-FFF2-40B4-BE49-F238E27FC236}">
                  <a16:creationId xmlns:a16="http://schemas.microsoft.com/office/drawing/2014/main" id="{3B0C2566-21DE-41DA-A205-D2138E2814CB}"/>
                </a:ext>
              </a:extLst>
            </p:cNvPr>
            <p:cNvSpPr/>
            <p:nvPr/>
          </p:nvSpPr>
          <p:spPr>
            <a:xfrm>
              <a:off x="-4234631" y="4632616"/>
              <a:ext cx="3200400" cy="495579"/>
            </a:xfrm>
            <a:prstGeom prst="rect">
              <a:avLst/>
            </a:prstGeom>
            <a:solidFill>
              <a:srgbClr val="BC3E3E">
                <a:alpha val="10980"/>
              </a:srgbClr>
            </a:solidFill>
            <a:ln>
              <a:solidFill>
                <a:srgbClr val="CF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47" name="Rectangle 46">
              <a:extLst>
                <a:ext uri="{FF2B5EF4-FFF2-40B4-BE49-F238E27FC236}">
                  <a16:creationId xmlns:a16="http://schemas.microsoft.com/office/drawing/2014/main" id="{CE8D7369-4F9D-48C6-B652-5DB0B8EE0890}"/>
                </a:ext>
              </a:extLst>
            </p:cNvPr>
            <p:cNvSpPr/>
            <p:nvPr/>
          </p:nvSpPr>
          <p:spPr>
            <a:xfrm>
              <a:off x="-4234631" y="5210305"/>
              <a:ext cx="3200400" cy="495579"/>
            </a:xfrm>
            <a:prstGeom prst="rect">
              <a:avLst/>
            </a:prstGeom>
            <a:solidFill>
              <a:srgbClr val="BC3E3E">
                <a:alpha val="10980"/>
              </a:srgbClr>
            </a:solidFill>
            <a:ln>
              <a:solidFill>
                <a:srgbClr val="CF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48" name="Rectangle 47">
              <a:extLst>
                <a:ext uri="{FF2B5EF4-FFF2-40B4-BE49-F238E27FC236}">
                  <a16:creationId xmlns:a16="http://schemas.microsoft.com/office/drawing/2014/main" id="{7396F9A9-7337-4C0B-BA85-1F6F2AE5BDDF}"/>
                </a:ext>
              </a:extLst>
            </p:cNvPr>
            <p:cNvSpPr/>
            <p:nvPr/>
          </p:nvSpPr>
          <p:spPr>
            <a:xfrm>
              <a:off x="-4234631" y="5787993"/>
              <a:ext cx="3200400" cy="495579"/>
            </a:xfrm>
            <a:prstGeom prst="rect">
              <a:avLst/>
            </a:prstGeom>
            <a:solidFill>
              <a:srgbClr val="BC3E3E">
                <a:alpha val="10980"/>
              </a:srgbClr>
            </a:solidFill>
            <a:ln>
              <a:solidFill>
                <a:srgbClr val="CF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49" name="Rectangle 48">
              <a:extLst>
                <a:ext uri="{FF2B5EF4-FFF2-40B4-BE49-F238E27FC236}">
                  <a16:creationId xmlns:a16="http://schemas.microsoft.com/office/drawing/2014/main" id="{DB4FF1DA-5A68-49C6-9A09-A2735724CD63}"/>
                </a:ext>
              </a:extLst>
            </p:cNvPr>
            <p:cNvSpPr/>
            <p:nvPr/>
          </p:nvSpPr>
          <p:spPr>
            <a:xfrm>
              <a:off x="-4234631" y="6365681"/>
              <a:ext cx="3200400" cy="495579"/>
            </a:xfrm>
            <a:prstGeom prst="rect">
              <a:avLst/>
            </a:prstGeom>
            <a:solidFill>
              <a:srgbClr val="BC3E3E">
                <a:alpha val="10980"/>
              </a:srgbClr>
            </a:solidFill>
            <a:ln>
              <a:solidFill>
                <a:srgbClr val="CF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50" name="Hexagon 4">
              <a:extLst>
                <a:ext uri="{FF2B5EF4-FFF2-40B4-BE49-F238E27FC236}">
                  <a16:creationId xmlns:a16="http://schemas.microsoft.com/office/drawing/2014/main" id="{0B7E8A40-671F-46B4-BC50-875CA52C46BC}"/>
                </a:ext>
              </a:extLst>
            </p:cNvPr>
            <p:cNvSpPr txBox="1"/>
            <p:nvPr/>
          </p:nvSpPr>
          <p:spPr>
            <a:xfrm>
              <a:off x="-3944230" y="6324598"/>
              <a:ext cx="2553600" cy="601148"/>
            </a:xfrm>
            <a:prstGeom prst="rect">
              <a:avLst/>
            </a:prstGeom>
            <a:noFill/>
            <a:ln>
              <a:noFill/>
            </a:ln>
            <a:effectLst/>
          </p:spPr>
          <p:txBody>
            <a:bodyPr spcFirstLastPara="0" vert="horz" wrap="square" lIns="19050" tIns="19050" rIns="19050" bIns="19050" numCol="1" spcCol="1270" rtlCol="0" anchor="ctr" anchorCtr="0">
              <a:noAutofit/>
            </a:bodyPr>
            <a:lstStyle/>
            <a:p>
              <a:pPr marL="0" marR="0" lvl="0" indent="0" algn="ctr" defTabSz="222250" eaLnBrk="1" fontAlgn="auto" latinLnBrk="0" hangingPunct="1">
                <a:lnSpc>
                  <a:spcPct val="114000"/>
                </a:lnSpc>
                <a:spcBef>
                  <a:spcPct val="0"/>
                </a:spcBef>
                <a:spcAft>
                  <a:spcPct val="35000"/>
                </a:spcAft>
                <a:buClrTx/>
                <a:buSzTx/>
                <a:buFontTx/>
                <a:buNone/>
                <a:tabLst/>
                <a:defRPr/>
              </a:pPr>
              <a:r>
                <a:rPr kumimoji="0" lang="en-US" sz="120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cs typeface="Segoe UI Semibold" panose="020B0702040204020203" pitchFamily="34" charset="0"/>
                </a:rPr>
                <a:t>RESPONSIBLE ENVIRONMENTAL MANAGEMENT</a:t>
              </a:r>
            </a:p>
          </p:txBody>
        </p:sp>
        <p:sp>
          <p:nvSpPr>
            <p:cNvPr id="51" name="Hexagon 4">
              <a:extLst>
                <a:ext uri="{FF2B5EF4-FFF2-40B4-BE49-F238E27FC236}">
                  <a16:creationId xmlns:a16="http://schemas.microsoft.com/office/drawing/2014/main" id="{80177FED-3650-47B2-8C30-994CE994B440}"/>
                </a:ext>
              </a:extLst>
            </p:cNvPr>
            <p:cNvSpPr txBox="1"/>
            <p:nvPr/>
          </p:nvSpPr>
          <p:spPr>
            <a:xfrm>
              <a:off x="-3972807" y="5329279"/>
              <a:ext cx="2743199" cy="238762"/>
            </a:xfrm>
            <a:prstGeom prst="rect">
              <a:avLst/>
            </a:prstGeom>
            <a:noFill/>
            <a:ln>
              <a:noFill/>
            </a:ln>
            <a:effectLst/>
          </p:spPr>
          <p:txBody>
            <a:bodyPr spcFirstLastPara="0" vert="horz" wrap="square" lIns="19050" tIns="19050" rIns="19050" bIns="19050" numCol="1" spcCol="1270" rtlCol="0" anchor="ctr" anchorCtr="0">
              <a:noAutofit/>
            </a:bodyPr>
            <a:lstStyle/>
            <a:p>
              <a:pPr marL="0" marR="0" lvl="0" indent="0" algn="ctr" defTabSz="222250" eaLnBrk="1" fontAlgn="auto" latinLnBrk="0" hangingPunct="1">
                <a:lnSpc>
                  <a:spcPct val="114000"/>
                </a:lnSpc>
                <a:spcBef>
                  <a:spcPct val="0"/>
                </a:spcBef>
                <a:spcAft>
                  <a:spcPct val="35000"/>
                </a:spcAft>
                <a:buClrTx/>
                <a:buSzTx/>
                <a:buFontTx/>
                <a:buNone/>
                <a:tabLst/>
                <a:defRPr/>
              </a:pPr>
              <a:r>
                <a:rPr kumimoji="0" lang="en-US" sz="120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cs typeface="Segoe UI Semibold" panose="020B0702040204020203" pitchFamily="34" charset="0"/>
                </a:rPr>
                <a:t>EMPOWERING LOCAL SUPPLIERS</a:t>
              </a:r>
            </a:p>
          </p:txBody>
        </p:sp>
        <p:sp>
          <p:nvSpPr>
            <p:cNvPr id="52" name="Hexagon 4">
              <a:extLst>
                <a:ext uri="{FF2B5EF4-FFF2-40B4-BE49-F238E27FC236}">
                  <a16:creationId xmlns:a16="http://schemas.microsoft.com/office/drawing/2014/main" id="{F0E8E68B-9A3C-411B-83C7-AB154A16C633}"/>
                </a:ext>
              </a:extLst>
            </p:cNvPr>
            <p:cNvSpPr txBox="1"/>
            <p:nvPr/>
          </p:nvSpPr>
          <p:spPr>
            <a:xfrm>
              <a:off x="-3989136" y="5593911"/>
              <a:ext cx="2743199" cy="898865"/>
            </a:xfrm>
            <a:prstGeom prst="rect">
              <a:avLst/>
            </a:prstGeom>
            <a:noFill/>
            <a:ln>
              <a:noFill/>
            </a:ln>
            <a:effectLst/>
          </p:spPr>
          <p:txBody>
            <a:bodyPr spcFirstLastPara="0" vert="horz" wrap="square" lIns="19050" tIns="19050" rIns="19050" bIns="19050" numCol="1" spcCol="1270" rtlCol="0" anchor="ctr" anchorCtr="0">
              <a:noAutofit/>
            </a:bodyPr>
            <a:lstStyle/>
            <a:p>
              <a:pPr marL="0" marR="0" lvl="0" indent="0" algn="ctr" defTabSz="222250" eaLnBrk="1" fontAlgn="auto" latinLnBrk="0" hangingPunct="1">
                <a:lnSpc>
                  <a:spcPct val="114000"/>
                </a:lnSpc>
                <a:spcBef>
                  <a:spcPct val="0"/>
                </a:spcBef>
                <a:spcAft>
                  <a:spcPct val="35000"/>
                </a:spcAft>
                <a:buClrTx/>
                <a:buSzTx/>
                <a:buFontTx/>
                <a:buNone/>
                <a:tabLst/>
                <a:defRPr/>
              </a:pPr>
              <a:r>
                <a:rPr kumimoji="0" lang="en-US" sz="120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cs typeface="Segoe UI Semibold" panose="020B0702040204020203" pitchFamily="34" charset="0"/>
                </a:rPr>
                <a:t>MAKING A COMMITMENT TO GOOD GOVERNANCE AND HIGH QUALITY</a:t>
              </a:r>
            </a:p>
          </p:txBody>
        </p:sp>
        <p:sp>
          <p:nvSpPr>
            <p:cNvPr id="53" name="Hexagon 4">
              <a:extLst>
                <a:ext uri="{FF2B5EF4-FFF2-40B4-BE49-F238E27FC236}">
                  <a16:creationId xmlns:a16="http://schemas.microsoft.com/office/drawing/2014/main" id="{FE04272C-FADE-4BB4-BB4A-E2EAB14D3D56}"/>
                </a:ext>
              </a:extLst>
            </p:cNvPr>
            <p:cNvSpPr txBox="1"/>
            <p:nvPr/>
          </p:nvSpPr>
          <p:spPr>
            <a:xfrm>
              <a:off x="-3772369" y="4588325"/>
              <a:ext cx="2309665" cy="609601"/>
            </a:xfrm>
            <a:prstGeom prst="rect">
              <a:avLst/>
            </a:prstGeom>
            <a:noFill/>
            <a:ln>
              <a:noFill/>
            </a:ln>
            <a:effectLst/>
          </p:spPr>
          <p:txBody>
            <a:bodyPr spcFirstLastPara="0" vert="horz" wrap="square" lIns="19050" tIns="19050" rIns="19050" bIns="19050" numCol="1" spcCol="1270" rtlCol="0" anchor="ctr" anchorCtr="0">
              <a:noAutofit/>
            </a:bodyPr>
            <a:lstStyle/>
            <a:p>
              <a:pPr marL="0" marR="0" lvl="0" indent="0" algn="ctr" defTabSz="222250" eaLnBrk="1" fontAlgn="auto" latinLnBrk="0" hangingPunct="1">
                <a:lnSpc>
                  <a:spcPct val="114000"/>
                </a:lnSpc>
                <a:spcBef>
                  <a:spcPct val="0"/>
                </a:spcBef>
                <a:spcAft>
                  <a:spcPct val="35000"/>
                </a:spcAft>
                <a:buClrTx/>
                <a:buSzTx/>
                <a:buFontTx/>
                <a:buNone/>
                <a:tabLst/>
                <a:defRPr/>
              </a:pPr>
              <a:r>
                <a:rPr kumimoji="0" lang="en-US" sz="120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cs typeface="Segoe UI Semibold" panose="020B0702040204020203" pitchFamily="34" charset="0"/>
                </a:rPr>
                <a:t>INNOVATING SOLUTIONS FOR SUSTAINABLE DEVELOPMENT</a:t>
              </a:r>
            </a:p>
          </p:txBody>
        </p:sp>
        <p:sp>
          <p:nvSpPr>
            <p:cNvPr id="54" name="Hexagon 4">
              <a:extLst>
                <a:ext uri="{FF2B5EF4-FFF2-40B4-BE49-F238E27FC236}">
                  <a16:creationId xmlns:a16="http://schemas.microsoft.com/office/drawing/2014/main" id="{B52CB218-8946-45DF-990B-BEBDCCE6185D}"/>
                </a:ext>
              </a:extLst>
            </p:cNvPr>
            <p:cNvSpPr txBox="1"/>
            <p:nvPr/>
          </p:nvSpPr>
          <p:spPr>
            <a:xfrm>
              <a:off x="-3989137" y="3853542"/>
              <a:ext cx="2743200" cy="898865"/>
            </a:xfrm>
            <a:prstGeom prst="rect">
              <a:avLst/>
            </a:prstGeom>
            <a:noFill/>
            <a:ln>
              <a:noFill/>
            </a:ln>
            <a:effectLst/>
          </p:spPr>
          <p:txBody>
            <a:bodyPr spcFirstLastPara="0" vert="horz" wrap="square" lIns="19050" tIns="19050" rIns="19050" bIns="19050" numCol="1" spcCol="1270" rtlCol="0" anchor="ctr" anchorCtr="0">
              <a:noAutofit/>
            </a:bodyPr>
            <a:lstStyle/>
            <a:p>
              <a:pPr marL="0" marR="0" lvl="0" indent="0" algn="ctr" defTabSz="222250" eaLnBrk="1" fontAlgn="auto" latinLnBrk="0" hangingPunct="1">
                <a:lnSpc>
                  <a:spcPct val="114000"/>
                </a:lnSpc>
                <a:spcBef>
                  <a:spcPct val="0"/>
                </a:spcBef>
                <a:spcAft>
                  <a:spcPct val="35000"/>
                </a:spcAft>
                <a:buClrTx/>
                <a:buSzTx/>
                <a:buFontTx/>
                <a:buNone/>
                <a:tabLst/>
                <a:defRPr/>
              </a:pPr>
              <a:r>
                <a:rPr kumimoji="0" lang="en-US" sz="120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cs typeface="Segoe UI Semibold" panose="020B0702040204020203" pitchFamily="34" charset="0"/>
                </a:rPr>
                <a:t>BUILDING A NATIONALLY COMPETITIVE WORKFORCE</a:t>
              </a:r>
            </a:p>
          </p:txBody>
        </p:sp>
      </p:grpSp>
      <p:sp>
        <p:nvSpPr>
          <p:cNvPr id="57" name="Rectangle 56">
            <a:extLst>
              <a:ext uri="{FF2B5EF4-FFF2-40B4-BE49-F238E27FC236}">
                <a16:creationId xmlns:a16="http://schemas.microsoft.com/office/drawing/2014/main" id="{19327F76-A04F-4A91-AA88-90AEF41E1AB0}"/>
              </a:ext>
            </a:extLst>
          </p:cNvPr>
          <p:cNvSpPr/>
          <p:nvPr/>
        </p:nvSpPr>
        <p:spPr>
          <a:xfrm>
            <a:off x="84940" y="2258100"/>
            <a:ext cx="3659976" cy="307777"/>
          </a:xfrm>
          <a:prstGeom prst="rect">
            <a:avLst/>
          </a:prstGeom>
        </p:spPr>
        <p:txBody>
          <a:bodyPr wrap="none">
            <a:spAutoFit/>
          </a:bodyPr>
          <a:lstStyle/>
          <a:p>
            <a:pPr lvl="0" algn="just" defTabSz="914400">
              <a:spcAft>
                <a:spcPts val="1200"/>
              </a:spcAft>
              <a:defRPr/>
            </a:pPr>
            <a:r>
              <a:rPr lang="en-US" sz="1400" b="1" kern="0" dirty="0">
                <a:solidFill>
                  <a:srgbClr val="CF3E3B"/>
                </a:solidFill>
                <a:latin typeface="Sentinel Light" panose="02000000000000000000" pitchFamily="50" charset="0"/>
                <a:ea typeface="Times New Roman" panose="02020603050405020304" pitchFamily="18" charset="0"/>
                <a:cs typeface="Segoe UI Semibold" panose="020B0702040204020203" pitchFamily="34" charset="0"/>
              </a:rPr>
              <a:t>SUSTAINABILITY AWARD CORE AREAS </a:t>
            </a:r>
          </a:p>
        </p:txBody>
      </p:sp>
      <p:sp>
        <p:nvSpPr>
          <p:cNvPr id="35" name="TextBox 34">
            <a:extLst>
              <a:ext uri="{FF2B5EF4-FFF2-40B4-BE49-F238E27FC236}">
                <a16:creationId xmlns:a16="http://schemas.microsoft.com/office/drawing/2014/main" id="{CC483F8F-4FF7-4186-A954-9224339B8594}"/>
              </a:ext>
            </a:extLst>
          </p:cNvPr>
          <p:cNvSpPr txBox="1"/>
          <p:nvPr/>
        </p:nvSpPr>
        <p:spPr>
          <a:xfrm>
            <a:off x="350501" y="2596192"/>
            <a:ext cx="3176763" cy="138499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Sentinel Light" panose="02000000000000000000" pitchFamily="50" charset="0"/>
                <a:cs typeface="Segoe UI Semilight" panose="020B0402040204020203" pitchFamily="34" charset="0"/>
              </a:rPr>
              <a:t>The Sustainability Award methodology involves a self-completion questionnaire consisting of 64 questions, which are categorized into five core </a:t>
            </a:r>
            <a:r>
              <a:rPr kumimoji="0" lang="en-US" sz="1200" b="0" i="0" u="none" strike="noStrike" kern="0" cap="none" spc="0" normalizeH="0" baseline="0" noProof="0" dirty="0">
                <a:ln>
                  <a:noFill/>
                </a:ln>
                <a:solidFill>
                  <a:schemeClr val="tx1">
                    <a:lumMod val="85000"/>
                    <a:lumOff val="15000"/>
                  </a:schemeClr>
                </a:solidFill>
                <a:effectLst/>
                <a:uLnTx/>
                <a:uFillTx/>
                <a:latin typeface="Sentinel Light" panose="02000000000000000000" pitchFamily="50" charset="0"/>
                <a:cs typeface="Segoe UI Semilight" panose="020B0402040204020203" pitchFamily="34" charset="0"/>
              </a:rPr>
              <a:t>areas. The scoring process includes sector-adjusted weighting across the five themes for different sectors and industries.</a:t>
            </a:r>
          </a:p>
        </p:txBody>
      </p:sp>
      <p:pic>
        <p:nvPicPr>
          <p:cNvPr id="38" name="Picture 37">
            <a:extLst>
              <a:ext uri="{FF2B5EF4-FFF2-40B4-BE49-F238E27FC236}">
                <a16:creationId xmlns:a16="http://schemas.microsoft.com/office/drawing/2014/main" id="{606E9045-E83C-4072-BE24-001BF980B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57" y="10346768"/>
            <a:ext cx="1238159" cy="242924"/>
          </a:xfrm>
          <a:prstGeom prst="rect">
            <a:avLst/>
          </a:prstGeom>
        </p:spPr>
      </p:pic>
      <p:sp>
        <p:nvSpPr>
          <p:cNvPr id="29" name="Content Placeholder 6">
            <a:extLst>
              <a:ext uri="{FF2B5EF4-FFF2-40B4-BE49-F238E27FC236}">
                <a16:creationId xmlns:a16="http://schemas.microsoft.com/office/drawing/2014/main" id="{3384DF19-BA9A-492A-BF1C-279F7E19C4AD}"/>
              </a:ext>
            </a:extLst>
          </p:cNvPr>
          <p:cNvSpPr txBox="1">
            <a:spLocks/>
          </p:cNvSpPr>
          <p:nvPr/>
        </p:nvSpPr>
        <p:spPr>
          <a:xfrm>
            <a:off x="3728408" y="10250333"/>
            <a:ext cx="3301112" cy="300728"/>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lnSpc>
                <a:spcPct val="114000"/>
              </a:lnSpc>
              <a:spcAft>
                <a:spcPts val="600"/>
              </a:spcAft>
            </a:pPr>
            <a:r>
              <a:rPr lang="en-US" sz="1100" i="1" dirty="0">
                <a:solidFill>
                  <a:schemeClr val="tx1">
                    <a:lumMod val="85000"/>
                    <a:lumOff val="15000"/>
                  </a:schemeClr>
                </a:solidFill>
                <a:latin typeface="Sentinel Light" panose="02000000000000000000" pitchFamily="50" charset="0"/>
                <a:cs typeface="Segoe UI Semibold" panose="020B0702040204020203" pitchFamily="34" charset="0"/>
              </a:rPr>
              <a:t>* Participation to the Award of free of cost.</a:t>
            </a:r>
            <a:endParaRPr lang="en-US" sz="1100" i="1" dirty="0">
              <a:solidFill>
                <a:srgbClr val="FFFF00"/>
              </a:solidFill>
              <a:latin typeface="Sentinel Light" panose="02000000000000000000" pitchFamily="50" charset="0"/>
              <a:cs typeface="Segoe UI Semibold" panose="020B0702040204020203" pitchFamily="34" charset="0"/>
            </a:endParaRPr>
          </a:p>
        </p:txBody>
      </p:sp>
      <p:pic>
        <p:nvPicPr>
          <p:cNvPr id="30" name="Google Shape;63;p13">
            <a:extLst>
              <a:ext uri="{FF2B5EF4-FFF2-40B4-BE49-F238E27FC236}">
                <a16:creationId xmlns:a16="http://schemas.microsoft.com/office/drawing/2014/main" id="{4CEF976B-E708-4A41-8345-0CE26100FB82}"/>
              </a:ext>
            </a:extLst>
          </p:cNvPr>
          <p:cNvPicPr/>
          <p:nvPr/>
        </p:nvPicPr>
        <p:blipFill>
          <a:blip r:embed="rId4" cstate="print">
            <a:alphaModFix/>
            <a:extLst>
              <a:ext uri="{28A0092B-C50C-407E-A947-70E740481C1C}">
                <a14:useLocalDpi xmlns:a14="http://schemas.microsoft.com/office/drawing/2010/main" val="0"/>
              </a:ext>
            </a:extLst>
          </a:blip>
          <a:stretch>
            <a:fillRect/>
          </a:stretch>
        </p:blipFill>
        <p:spPr>
          <a:xfrm>
            <a:off x="2896798" y="100456"/>
            <a:ext cx="1769254" cy="1616028"/>
          </a:xfrm>
          <a:prstGeom prst="rect">
            <a:avLst/>
          </a:prstGeom>
          <a:noFill/>
          <a:ln>
            <a:noFill/>
          </a:ln>
        </p:spPr>
      </p:pic>
      <p:sp>
        <p:nvSpPr>
          <p:cNvPr id="31" name="Google Shape;62;p13">
            <a:extLst>
              <a:ext uri="{FF2B5EF4-FFF2-40B4-BE49-F238E27FC236}">
                <a16:creationId xmlns:a16="http://schemas.microsoft.com/office/drawing/2014/main" id="{CB4984D5-8DC4-46A4-AD64-FF5AC37758D3}"/>
              </a:ext>
            </a:extLst>
          </p:cNvPr>
          <p:cNvSpPr/>
          <p:nvPr/>
        </p:nvSpPr>
        <p:spPr>
          <a:xfrm rot="16200000">
            <a:off x="3758566" y="141358"/>
            <a:ext cx="45719" cy="2926080"/>
          </a:xfrm>
          <a:prstGeom prst="rect">
            <a:avLst/>
          </a:prstGeom>
          <a:solidFill>
            <a:srgbClr val="0D3728"/>
          </a:solidFill>
          <a:ln w="9525" cap="flat" cmpd="sng">
            <a:solidFill>
              <a:srgbClr val="0D3728"/>
            </a:solidFill>
            <a:prstDash val="solid"/>
            <a:round/>
            <a:headEnd type="none" w="sm" len="sm"/>
            <a:tailEnd type="none" w="sm" len="sm"/>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286995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622DA5-8FFA-4F0E-AD23-D70B1719F252}"/>
              </a:ext>
            </a:extLst>
          </p:cNvPr>
          <p:cNvGraphicFramePr/>
          <p:nvPr>
            <p:extLst>
              <p:ext uri="{D42A27DB-BD31-4B8C-83A1-F6EECF244321}">
                <p14:modId xmlns:p14="http://schemas.microsoft.com/office/powerpoint/2010/main" val="658131197"/>
              </p:ext>
            </p:extLst>
          </p:nvPr>
        </p:nvGraphicFramePr>
        <p:xfrm>
          <a:off x="410932" y="3307051"/>
          <a:ext cx="6867508" cy="204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A33C4DD-78EA-4417-98F8-D720C8329523}"/>
              </a:ext>
            </a:extLst>
          </p:cNvPr>
          <p:cNvSpPr txBox="1"/>
          <p:nvPr/>
        </p:nvSpPr>
        <p:spPr>
          <a:xfrm>
            <a:off x="410931" y="4396085"/>
            <a:ext cx="1605030" cy="1061829"/>
          </a:xfrm>
          <a:prstGeom prst="rect">
            <a:avLst/>
          </a:prstGeom>
          <a:noFill/>
          <a:ln w="12700">
            <a:solidFill>
              <a:srgbClr val="CF3E3B"/>
            </a:solidFill>
            <a:prstDash val="sysDash"/>
          </a:ln>
        </p:spPr>
        <p:txBody>
          <a:bodyPr wrap="square" rtlCol="0">
            <a:spAutoFit/>
          </a:bodyPr>
          <a:lstStyle/>
          <a:p>
            <a:r>
              <a:rPr lang="en-US" sz="1050" dirty="0">
                <a:solidFill>
                  <a:schemeClr val="tx1">
                    <a:lumMod val="85000"/>
                    <a:lumOff val="15000"/>
                  </a:schemeClr>
                </a:solidFill>
                <a:latin typeface="Segoe UI Semilight" panose="020B0402040204020203" pitchFamily="34" charset="0"/>
                <a:cs typeface="Segoe UI Semilight" panose="020B0402040204020203" pitchFamily="34" charset="0"/>
              </a:rPr>
              <a:t>Online application with questionnaire assessed against five core areas, as presented above.</a:t>
            </a:r>
          </a:p>
          <a:p>
            <a:endParaRPr lang="en-US" sz="1050" dirty="0">
              <a:solidFill>
                <a:schemeClr val="tx1">
                  <a:lumMod val="85000"/>
                  <a:lumOff val="15000"/>
                </a:schemeClr>
              </a:solidFill>
              <a:latin typeface="Segoe UI Semilight" panose="020B0402040204020203" pitchFamily="34" charset="0"/>
              <a:cs typeface="Segoe UI Semilight" panose="020B0402040204020203" pitchFamily="34" charset="0"/>
            </a:endParaRPr>
          </a:p>
          <a:p>
            <a:endParaRPr lang="en-US" sz="1050" dirty="0">
              <a:solidFill>
                <a:schemeClr val="tx1">
                  <a:lumMod val="85000"/>
                  <a:lumOff val="15000"/>
                </a:schemeClr>
              </a:solidFill>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5FCFBFD7-C3F4-4DBA-A8A3-C11841FD9A4A}"/>
              </a:ext>
            </a:extLst>
          </p:cNvPr>
          <p:cNvSpPr txBox="1"/>
          <p:nvPr/>
        </p:nvSpPr>
        <p:spPr>
          <a:xfrm>
            <a:off x="2055693" y="4396085"/>
            <a:ext cx="1679611" cy="1061829"/>
          </a:xfrm>
          <a:prstGeom prst="rect">
            <a:avLst/>
          </a:prstGeom>
          <a:noFill/>
          <a:ln w="12700">
            <a:solidFill>
              <a:srgbClr val="CF3E3B"/>
            </a:solidFill>
            <a:prstDash val="sysDash"/>
          </a:ln>
        </p:spPr>
        <p:txBody>
          <a:bodyPr wrap="square" rtlCol="0">
            <a:spAutoFit/>
          </a:bodyPr>
          <a:lstStyle/>
          <a:p>
            <a:r>
              <a:rPr lang="en-US" sz="1050" dirty="0">
                <a:solidFill>
                  <a:schemeClr val="tx1">
                    <a:lumMod val="85000"/>
                    <a:lumOff val="15000"/>
                  </a:schemeClr>
                </a:solidFill>
                <a:latin typeface="Segoe UI Semilight" panose="020B0402040204020203" pitchFamily="34" charset="0"/>
                <a:cs typeface="Segoe UI Semilight" panose="020B0402040204020203" pitchFamily="34" charset="0"/>
              </a:rPr>
              <a:t>Top scoring applicants progress to site visit </a:t>
            </a:r>
            <a:r>
              <a:rPr lang="en-US" sz="1050" dirty="0">
                <a:latin typeface="Segoe UI Semilight" panose="020B0402040204020203" pitchFamily="34" charset="0"/>
                <a:cs typeface="Segoe UI Semilight" panose="020B0402040204020203" pitchFamily="34" charset="0"/>
              </a:rPr>
              <a:t>phase. The Award team </a:t>
            </a:r>
            <a:r>
              <a:rPr lang="en-US" sz="1050" dirty="0">
                <a:solidFill>
                  <a:schemeClr val="tx1">
                    <a:lumMod val="85000"/>
                    <a:lumOff val="15000"/>
                  </a:schemeClr>
                </a:solidFill>
                <a:latin typeface="Segoe UI Semilight" panose="020B0402040204020203" pitchFamily="34" charset="0"/>
                <a:cs typeface="Segoe UI Semilight" panose="020B0402040204020203" pitchFamily="34" charset="0"/>
              </a:rPr>
              <a:t>visits company facilities.</a:t>
            </a:r>
          </a:p>
          <a:p>
            <a:endParaRPr lang="en-US" sz="1050" dirty="0">
              <a:solidFill>
                <a:schemeClr val="tx1">
                  <a:lumMod val="85000"/>
                  <a:lumOff val="15000"/>
                </a:schemeClr>
              </a:solidFill>
              <a:latin typeface="Segoe UI Semilight" panose="020B0402040204020203" pitchFamily="34" charset="0"/>
              <a:cs typeface="Segoe UI Semilight" panose="020B0402040204020203" pitchFamily="34" charset="0"/>
            </a:endParaRPr>
          </a:p>
          <a:p>
            <a:endParaRPr lang="en-US" sz="1050" dirty="0">
              <a:solidFill>
                <a:schemeClr val="tx1">
                  <a:lumMod val="85000"/>
                  <a:lumOff val="15000"/>
                </a:schemeClr>
              </a:solidFill>
              <a:latin typeface="Segoe UI Semilight" panose="020B0402040204020203"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FD5115AA-7836-4E3B-8382-BC0FC8D4E721}"/>
              </a:ext>
            </a:extLst>
          </p:cNvPr>
          <p:cNvSpPr txBox="1"/>
          <p:nvPr/>
        </p:nvSpPr>
        <p:spPr>
          <a:xfrm>
            <a:off x="3768736" y="4395612"/>
            <a:ext cx="1679611" cy="1061829"/>
          </a:xfrm>
          <a:prstGeom prst="rect">
            <a:avLst/>
          </a:prstGeom>
          <a:noFill/>
          <a:ln w="12700">
            <a:solidFill>
              <a:srgbClr val="CF3E3B"/>
            </a:solidFill>
            <a:prstDash val="sysDash"/>
          </a:ln>
        </p:spPr>
        <p:txBody>
          <a:bodyPr wrap="square" rtlCol="0">
            <a:spAutoFit/>
          </a:bodyPr>
          <a:lstStyle/>
          <a:p>
            <a:r>
              <a:rPr lang="en-US" sz="1050" dirty="0">
                <a:solidFill>
                  <a:schemeClr val="tx1">
                    <a:lumMod val="85000"/>
                    <a:lumOff val="15000"/>
                  </a:schemeClr>
                </a:solidFill>
                <a:latin typeface="Segoe UI Semilight" panose="020B0402040204020203" pitchFamily="34" charset="0"/>
                <a:cs typeface="Segoe UI Semilight" panose="020B0402040204020203" pitchFamily="34" charset="0"/>
              </a:rPr>
              <a:t>Winners receive King Khalid Award and are honored by His Majesty King Salman bin Abdulaziz.</a:t>
            </a:r>
          </a:p>
          <a:p>
            <a:endParaRPr lang="en-US" sz="1050" dirty="0">
              <a:solidFill>
                <a:schemeClr val="tx1">
                  <a:lumMod val="85000"/>
                  <a:lumOff val="15000"/>
                </a:schemeClr>
              </a:solidFill>
              <a:latin typeface="Segoe UI Semilight" panose="020B0402040204020203" pitchFamily="34" charset="0"/>
              <a:cs typeface="Segoe UI Semilight" panose="020B0402040204020203" pitchFamily="34" charset="0"/>
            </a:endParaRPr>
          </a:p>
        </p:txBody>
      </p:sp>
      <p:sp>
        <p:nvSpPr>
          <p:cNvPr id="42" name="Rectangle 41">
            <a:extLst>
              <a:ext uri="{FF2B5EF4-FFF2-40B4-BE49-F238E27FC236}">
                <a16:creationId xmlns:a16="http://schemas.microsoft.com/office/drawing/2014/main" id="{420F10A7-29A7-4546-A5E9-4BDC1E97BCF5}"/>
              </a:ext>
            </a:extLst>
          </p:cNvPr>
          <p:cNvSpPr/>
          <p:nvPr/>
        </p:nvSpPr>
        <p:spPr>
          <a:xfrm>
            <a:off x="509923" y="6225213"/>
            <a:ext cx="3067254" cy="3534839"/>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ntent Placeholder 6">
            <a:extLst>
              <a:ext uri="{FF2B5EF4-FFF2-40B4-BE49-F238E27FC236}">
                <a16:creationId xmlns:a16="http://schemas.microsoft.com/office/drawing/2014/main" id="{52BAF909-6DE8-4426-BC1B-74470F0185B0}"/>
              </a:ext>
            </a:extLst>
          </p:cNvPr>
          <p:cNvSpPr txBox="1">
            <a:spLocks/>
          </p:cNvSpPr>
          <p:nvPr/>
        </p:nvSpPr>
        <p:spPr>
          <a:xfrm>
            <a:off x="535082" y="6360728"/>
            <a:ext cx="2933871" cy="94600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spcAft>
                <a:spcPts val="1200"/>
              </a:spcAft>
            </a:pPr>
            <a:r>
              <a:rPr lang="en-US" dirty="0">
                <a:solidFill>
                  <a:schemeClr val="bg1"/>
                </a:solidFill>
                <a:latin typeface="Segoe UI Semilight" panose="020B0402040204020203" pitchFamily="34" charset="0"/>
                <a:cs typeface="Segoe UI Semilight" panose="020B0402040204020203" pitchFamily="34" charset="0"/>
              </a:rPr>
              <a:t>All Sustainability Award applicants receive tailored analysis of their sustainability performance, as well as overall recommendations for improvements with supporting industry references.</a:t>
            </a:r>
          </a:p>
        </p:txBody>
      </p:sp>
      <p:sp>
        <p:nvSpPr>
          <p:cNvPr id="44" name="Content Placeholder 6">
            <a:extLst>
              <a:ext uri="{FF2B5EF4-FFF2-40B4-BE49-F238E27FC236}">
                <a16:creationId xmlns:a16="http://schemas.microsoft.com/office/drawing/2014/main" id="{41E433DB-616A-482A-BAAE-AB1EF69868B3}"/>
              </a:ext>
            </a:extLst>
          </p:cNvPr>
          <p:cNvSpPr txBox="1">
            <a:spLocks/>
          </p:cNvSpPr>
          <p:nvPr/>
        </p:nvSpPr>
        <p:spPr>
          <a:xfrm>
            <a:off x="775157" y="5617963"/>
            <a:ext cx="2612136" cy="4469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400" dirty="0">
                <a:solidFill>
                  <a:srgbClr val="CF3E3B"/>
                </a:solidFill>
                <a:latin typeface="Segoe UI Semibold" panose="020B0702040204020203" pitchFamily="34" charset="0"/>
                <a:cs typeface="Segoe UI Semibold" panose="020B0702040204020203" pitchFamily="34" charset="0"/>
              </a:rPr>
              <a:t>CUSTOMIZED ANALYSIS AND SCORECARDS</a:t>
            </a:r>
          </a:p>
        </p:txBody>
      </p:sp>
      <p:pic>
        <p:nvPicPr>
          <p:cNvPr id="48" name="Picture 47">
            <a:extLst>
              <a:ext uri="{FF2B5EF4-FFF2-40B4-BE49-F238E27FC236}">
                <a16:creationId xmlns:a16="http://schemas.microsoft.com/office/drawing/2014/main" id="{37F5D479-0A30-4E2C-8DBC-1F2D50F6943E}"/>
              </a:ext>
            </a:extLst>
          </p:cNvPr>
          <p:cNvPicPr>
            <a:picLocks noChangeAspect="1"/>
          </p:cNvPicPr>
          <p:nvPr/>
        </p:nvPicPr>
        <p:blipFill>
          <a:blip r:embed="rId7"/>
          <a:stretch>
            <a:fillRect/>
          </a:stretch>
        </p:blipFill>
        <p:spPr>
          <a:xfrm>
            <a:off x="1921185" y="7399506"/>
            <a:ext cx="1355490" cy="1797941"/>
          </a:xfrm>
          <a:prstGeom prst="rect">
            <a:avLst/>
          </a:prstGeom>
          <a:ln w="6350">
            <a:solidFill>
              <a:schemeClr val="bg1"/>
            </a:solidFill>
          </a:ln>
        </p:spPr>
      </p:pic>
      <p:pic>
        <p:nvPicPr>
          <p:cNvPr id="46" name="Picture 45">
            <a:extLst>
              <a:ext uri="{FF2B5EF4-FFF2-40B4-BE49-F238E27FC236}">
                <a16:creationId xmlns:a16="http://schemas.microsoft.com/office/drawing/2014/main" id="{9BDDD6C0-9496-4557-9811-A0E91122C0EA}"/>
              </a:ext>
            </a:extLst>
          </p:cNvPr>
          <p:cNvPicPr>
            <a:picLocks noChangeAspect="1"/>
          </p:cNvPicPr>
          <p:nvPr/>
        </p:nvPicPr>
        <p:blipFill>
          <a:blip r:embed="rId8"/>
          <a:stretch>
            <a:fillRect/>
          </a:stretch>
        </p:blipFill>
        <p:spPr>
          <a:xfrm>
            <a:off x="827613" y="7710685"/>
            <a:ext cx="1363162" cy="1803057"/>
          </a:xfrm>
          <a:prstGeom prst="rect">
            <a:avLst/>
          </a:prstGeom>
          <a:ln w="6350">
            <a:solidFill>
              <a:schemeClr val="bg1"/>
            </a:solidFill>
          </a:ln>
        </p:spPr>
      </p:pic>
      <p:pic>
        <p:nvPicPr>
          <p:cNvPr id="49" name="Picture 48">
            <a:extLst>
              <a:ext uri="{FF2B5EF4-FFF2-40B4-BE49-F238E27FC236}">
                <a16:creationId xmlns:a16="http://schemas.microsoft.com/office/drawing/2014/main" id="{556B29F5-7E36-4F7E-8363-C755BC5AEF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157" y="10346768"/>
            <a:ext cx="1238159" cy="242924"/>
          </a:xfrm>
          <a:prstGeom prst="rect">
            <a:avLst/>
          </a:prstGeom>
        </p:spPr>
      </p:pic>
      <p:sp>
        <p:nvSpPr>
          <p:cNvPr id="52" name="TextBox 51">
            <a:extLst>
              <a:ext uri="{FF2B5EF4-FFF2-40B4-BE49-F238E27FC236}">
                <a16:creationId xmlns:a16="http://schemas.microsoft.com/office/drawing/2014/main" id="{06E2341F-EFC6-4287-A447-CAC709634BBD}"/>
              </a:ext>
            </a:extLst>
          </p:cNvPr>
          <p:cNvSpPr txBox="1"/>
          <p:nvPr/>
        </p:nvSpPr>
        <p:spPr>
          <a:xfrm>
            <a:off x="5488477" y="4395612"/>
            <a:ext cx="1804438" cy="1061829"/>
          </a:xfrm>
          <a:prstGeom prst="rect">
            <a:avLst/>
          </a:prstGeom>
          <a:noFill/>
          <a:ln w="12700">
            <a:solidFill>
              <a:srgbClr val="CF3E3B"/>
            </a:solidFill>
            <a:prstDash val="sysDash"/>
          </a:ln>
        </p:spPr>
        <p:txBody>
          <a:bodyPr wrap="square" rtlCol="0">
            <a:spAutoFit/>
          </a:bodyPr>
          <a:lstStyle/>
          <a:p>
            <a:r>
              <a:rPr lang="en-US" sz="1050" dirty="0">
                <a:solidFill>
                  <a:schemeClr val="tx1">
                    <a:lumMod val="85000"/>
                    <a:lumOff val="15000"/>
                  </a:schemeClr>
                </a:solidFill>
                <a:latin typeface="Segoe UI Semilight" panose="020B0402040204020203" pitchFamily="34" charset="0"/>
                <a:cs typeface="Segoe UI Semilight" panose="020B0402040204020203" pitchFamily="34" charset="0"/>
              </a:rPr>
              <a:t>Applicants receive individualized Scorecards and are invited to LP Workshop, to learn about leading sustainability practices.</a:t>
            </a:r>
          </a:p>
        </p:txBody>
      </p:sp>
      <p:sp>
        <p:nvSpPr>
          <p:cNvPr id="53" name="Rectangle 52">
            <a:extLst>
              <a:ext uri="{FF2B5EF4-FFF2-40B4-BE49-F238E27FC236}">
                <a16:creationId xmlns:a16="http://schemas.microsoft.com/office/drawing/2014/main" id="{BEED963B-6A8C-4178-985D-86E9CDC06C36}"/>
              </a:ext>
            </a:extLst>
          </p:cNvPr>
          <p:cNvSpPr/>
          <p:nvPr/>
        </p:nvSpPr>
        <p:spPr>
          <a:xfrm>
            <a:off x="4061941" y="6225213"/>
            <a:ext cx="3067254" cy="3534839"/>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ontent Placeholder 6">
            <a:extLst>
              <a:ext uri="{FF2B5EF4-FFF2-40B4-BE49-F238E27FC236}">
                <a16:creationId xmlns:a16="http://schemas.microsoft.com/office/drawing/2014/main" id="{C7FEE3D2-18F0-4BFA-A270-4626A6FA991F}"/>
              </a:ext>
            </a:extLst>
          </p:cNvPr>
          <p:cNvSpPr txBox="1">
            <a:spLocks/>
          </p:cNvSpPr>
          <p:nvPr/>
        </p:nvSpPr>
        <p:spPr>
          <a:xfrm>
            <a:off x="4087100" y="6208328"/>
            <a:ext cx="2933871" cy="141949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spcAft>
                <a:spcPts val="1200"/>
              </a:spcAft>
            </a:pPr>
            <a:r>
              <a:rPr lang="en-US" dirty="0">
                <a:solidFill>
                  <a:schemeClr val="bg1"/>
                </a:solidFill>
                <a:latin typeface="Segoe UI Semilight" panose="020B0402040204020203" pitchFamily="34" charset="0"/>
                <a:cs typeface="Segoe UI Semilight" panose="020B0402040204020203" pitchFamily="34" charset="0"/>
              </a:rPr>
              <a:t>Participants have the opportunity to learn emerging and leading practices from peers and sustainability experts, and have the chance to discuss their performance and scorecards during one-on-one sessions.</a:t>
            </a:r>
          </a:p>
        </p:txBody>
      </p:sp>
      <p:sp>
        <p:nvSpPr>
          <p:cNvPr id="55" name="Content Placeholder 6">
            <a:extLst>
              <a:ext uri="{FF2B5EF4-FFF2-40B4-BE49-F238E27FC236}">
                <a16:creationId xmlns:a16="http://schemas.microsoft.com/office/drawing/2014/main" id="{C6E2824B-947E-46C0-857A-D77F3638E85C}"/>
              </a:ext>
            </a:extLst>
          </p:cNvPr>
          <p:cNvSpPr txBox="1">
            <a:spLocks/>
          </p:cNvSpPr>
          <p:nvPr/>
        </p:nvSpPr>
        <p:spPr>
          <a:xfrm>
            <a:off x="4327175" y="5617963"/>
            <a:ext cx="2612136" cy="4469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400" dirty="0">
                <a:solidFill>
                  <a:srgbClr val="CF3E3B"/>
                </a:solidFill>
                <a:latin typeface="Segoe UI Semibold" panose="020B0702040204020203" pitchFamily="34" charset="0"/>
                <a:cs typeface="Segoe UI Semibold" panose="020B0702040204020203" pitchFamily="34" charset="0"/>
              </a:rPr>
              <a:t>LEADING PRACTICES WORKSHOP</a:t>
            </a:r>
          </a:p>
        </p:txBody>
      </p:sp>
      <p:pic>
        <p:nvPicPr>
          <p:cNvPr id="59" name="Picture 58">
            <a:extLst>
              <a:ext uri="{FF2B5EF4-FFF2-40B4-BE49-F238E27FC236}">
                <a16:creationId xmlns:a16="http://schemas.microsoft.com/office/drawing/2014/main" id="{10472F73-84E2-4E23-A5C0-2AF98DFCFF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0164" y="7704049"/>
            <a:ext cx="1301094" cy="867396"/>
          </a:xfrm>
          <a:prstGeom prst="rect">
            <a:avLst/>
          </a:prstGeom>
          <a:ln w="3175">
            <a:solidFill>
              <a:schemeClr val="bg1"/>
            </a:solidFill>
          </a:ln>
        </p:spPr>
      </p:pic>
      <p:pic>
        <p:nvPicPr>
          <p:cNvPr id="61" name="Picture 60">
            <a:extLst>
              <a:ext uri="{FF2B5EF4-FFF2-40B4-BE49-F238E27FC236}">
                <a16:creationId xmlns:a16="http://schemas.microsoft.com/office/drawing/2014/main" id="{DBA1901C-0FDA-4F96-8312-41C7A2347E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5166" y="8709740"/>
            <a:ext cx="1309379" cy="804002"/>
          </a:xfrm>
          <a:prstGeom prst="rect">
            <a:avLst/>
          </a:prstGeom>
          <a:ln w="3175">
            <a:solidFill>
              <a:schemeClr val="bg1"/>
            </a:solidFill>
          </a:ln>
        </p:spPr>
      </p:pic>
      <p:pic>
        <p:nvPicPr>
          <p:cNvPr id="56" name="Picture 7">
            <a:extLst>
              <a:ext uri="{FF2B5EF4-FFF2-40B4-BE49-F238E27FC236}">
                <a16:creationId xmlns:a16="http://schemas.microsoft.com/office/drawing/2014/main" id="{9CA1AE5D-0DE3-41AD-86C7-A119729B62BC}"/>
              </a:ext>
            </a:extLst>
          </p:cNvPr>
          <p:cNvPicPr>
            <a:picLocks noChangeAspect="1" noChangeArrowheads="1"/>
          </p:cNvPicPr>
          <p:nvPr/>
        </p:nvPicPr>
        <p:blipFill>
          <a:blip r:embed="rId12"/>
          <a:srcRect/>
          <a:stretch>
            <a:fillRect/>
          </a:stretch>
        </p:blipFill>
        <p:spPr bwMode="auto">
          <a:xfrm>
            <a:off x="5710164" y="8709740"/>
            <a:ext cx="1275124" cy="804002"/>
          </a:xfrm>
          <a:prstGeom prst="rect">
            <a:avLst/>
          </a:prstGeom>
          <a:noFill/>
          <a:ln w="3175">
            <a:solidFill>
              <a:schemeClr val="bg1"/>
            </a:solidFill>
            <a:miter lim="800000"/>
            <a:headEnd/>
            <a:tailEnd/>
          </a:ln>
        </p:spPr>
      </p:pic>
      <p:pic>
        <p:nvPicPr>
          <p:cNvPr id="57" name="Picture 6" descr="https://photos-3.dropbox.com/t/2/AADMmAQCtEUrJo6YmHKnEdxHLJVNm9luo_RyUJIWqVe5Rw/12/184036205/jpeg/32x32/3/1454727600/0/2/DSC_2848.jpg/EOny4IsBGO12IAIoAg/buOc-FG56EapWathR5tDejrXYzeyHPwxpgN4HGKQU6E?size_mode=3&amp;size=1600x1200">
            <a:extLst>
              <a:ext uri="{FF2B5EF4-FFF2-40B4-BE49-F238E27FC236}">
                <a16:creationId xmlns:a16="http://schemas.microsoft.com/office/drawing/2014/main" id="{55EEC501-D9B4-45CF-8A46-8E29974641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8738" y="7704049"/>
            <a:ext cx="1313085" cy="867396"/>
          </a:xfrm>
          <a:prstGeom prst="rect">
            <a:avLst/>
          </a:prstGeom>
          <a:noFill/>
          <a:ln w="3175">
            <a:solidFill>
              <a:schemeClr val="bg1"/>
            </a:solidFill>
          </a:ln>
          <a:extLst>
            <a:ext uri="{909E8E84-426E-40DD-AFC4-6F175D3DCCD1}">
              <a14:hiddenFill xmlns:a14="http://schemas.microsoft.com/office/drawing/2010/main">
                <a:solidFill>
                  <a:srgbClr val="FFFFFF"/>
                </a:solidFill>
              </a14:hiddenFill>
            </a:ext>
          </a:extLst>
        </p:spPr>
      </p:pic>
      <p:pic>
        <p:nvPicPr>
          <p:cNvPr id="47" name="Google Shape;63;p13">
            <a:extLst>
              <a:ext uri="{FF2B5EF4-FFF2-40B4-BE49-F238E27FC236}">
                <a16:creationId xmlns:a16="http://schemas.microsoft.com/office/drawing/2014/main" id="{71AFA3A7-B3FC-4770-B9E6-4DA3BFDDCF77}"/>
              </a:ext>
            </a:extLst>
          </p:cNvPr>
          <p:cNvPicPr/>
          <p:nvPr/>
        </p:nvPicPr>
        <p:blipFill>
          <a:blip r:embed="rId14" cstate="print">
            <a:alphaModFix/>
            <a:extLst>
              <a:ext uri="{28A0092B-C50C-407E-A947-70E740481C1C}">
                <a14:useLocalDpi xmlns:a14="http://schemas.microsoft.com/office/drawing/2010/main" val="0"/>
              </a:ext>
            </a:extLst>
          </a:blip>
          <a:stretch>
            <a:fillRect/>
          </a:stretch>
        </p:blipFill>
        <p:spPr>
          <a:xfrm>
            <a:off x="2896798" y="100456"/>
            <a:ext cx="1769254" cy="1616028"/>
          </a:xfrm>
          <a:prstGeom prst="rect">
            <a:avLst/>
          </a:prstGeom>
          <a:noFill/>
          <a:ln>
            <a:noFill/>
          </a:ln>
        </p:spPr>
      </p:pic>
      <p:sp>
        <p:nvSpPr>
          <p:cNvPr id="50" name="Google Shape;62;p13">
            <a:extLst>
              <a:ext uri="{FF2B5EF4-FFF2-40B4-BE49-F238E27FC236}">
                <a16:creationId xmlns:a16="http://schemas.microsoft.com/office/drawing/2014/main" id="{10916F3F-9D2B-4A47-9667-4DBA7CB871C3}"/>
              </a:ext>
            </a:extLst>
          </p:cNvPr>
          <p:cNvSpPr/>
          <p:nvPr/>
        </p:nvSpPr>
        <p:spPr>
          <a:xfrm rot="16200000">
            <a:off x="3758566" y="155646"/>
            <a:ext cx="45719" cy="2926080"/>
          </a:xfrm>
          <a:prstGeom prst="rect">
            <a:avLst/>
          </a:prstGeom>
          <a:solidFill>
            <a:srgbClr val="0D3728"/>
          </a:solidFill>
          <a:ln w="9525" cap="flat" cmpd="sng">
            <a:solidFill>
              <a:srgbClr val="0D3728"/>
            </a:solidFill>
            <a:prstDash val="solid"/>
            <a:round/>
            <a:headEnd type="none" w="sm" len="sm"/>
            <a:tailEnd type="none" w="sm" len="sm"/>
          </a:ln>
        </p:spPr>
        <p:txBody>
          <a:bodyPr spcFirstLastPara="1" wrap="square" lIns="91425" tIns="91425" rIns="91425" bIns="91425" anchor="ctr" anchorCtr="0">
            <a:noAutofit/>
          </a:bodyPr>
          <a:lstStyle/>
          <a:p>
            <a:endParaRPr lang="en-US"/>
          </a:p>
        </p:txBody>
      </p:sp>
      <p:pic>
        <p:nvPicPr>
          <p:cNvPr id="51" name="Picture 50">
            <a:extLst>
              <a:ext uri="{FF2B5EF4-FFF2-40B4-BE49-F238E27FC236}">
                <a16:creationId xmlns:a16="http://schemas.microsoft.com/office/drawing/2014/main" id="{0FEF8038-B88D-4AC8-BF30-7D7D177CCBEC}"/>
              </a:ext>
            </a:extLst>
          </p:cNvPr>
          <p:cNvPicPr>
            <a:picLocks noChangeAspect="1"/>
          </p:cNvPicPr>
          <p:nvPr/>
        </p:nvPicPr>
        <p:blipFill rotWithShape="1">
          <a:blip r:embed="rId15"/>
          <a:srcRect b="46572"/>
          <a:stretch/>
        </p:blipFill>
        <p:spPr>
          <a:xfrm>
            <a:off x="371175" y="1743484"/>
            <a:ext cx="6949440" cy="1918615"/>
          </a:xfrm>
          <a:prstGeom prst="rect">
            <a:avLst/>
          </a:prstGeom>
        </p:spPr>
      </p:pic>
    </p:spTree>
    <p:extLst>
      <p:ext uri="{BB962C8B-B14F-4D97-AF65-F5344CB8AC3E}">
        <p14:creationId xmlns:p14="http://schemas.microsoft.com/office/powerpoint/2010/main" val="414899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EF9124-A818-4BC3-82C3-4AC87F9B3BFB}"/>
              </a:ext>
            </a:extLst>
          </p:cNvPr>
          <p:cNvSpPr/>
          <p:nvPr/>
        </p:nvSpPr>
        <p:spPr>
          <a:xfrm>
            <a:off x="1474506" y="3727121"/>
            <a:ext cx="5526451" cy="6606429"/>
          </a:xfrm>
          <a:prstGeom prst="rect">
            <a:avLst/>
          </a:prstGeom>
          <a:solidFill>
            <a:srgbClr val="BC8E26">
              <a:alpha val="12157"/>
            </a:srgbClr>
          </a:solidFill>
          <a:ln>
            <a:solidFill>
              <a:srgbClr val="BC8E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3" name="Rectangle 2">
            <a:extLst>
              <a:ext uri="{FF2B5EF4-FFF2-40B4-BE49-F238E27FC236}">
                <a16:creationId xmlns:a16="http://schemas.microsoft.com/office/drawing/2014/main" id="{8B73AD91-0629-4F2B-8E7F-0A2BA1FE2467}"/>
              </a:ext>
            </a:extLst>
          </p:cNvPr>
          <p:cNvSpPr/>
          <p:nvPr/>
        </p:nvSpPr>
        <p:spPr>
          <a:xfrm>
            <a:off x="561893" y="3727121"/>
            <a:ext cx="858693" cy="6606429"/>
          </a:xfrm>
          <a:prstGeom prst="rect">
            <a:avLst/>
          </a:prstGeom>
          <a:solidFill>
            <a:srgbClr val="BC8E26">
              <a:alpha val="27059"/>
            </a:srgbClr>
          </a:solidFill>
          <a:ln>
            <a:solidFill>
              <a:srgbClr val="BC8E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entinel Light" panose="02000000000000000000" pitchFamily="50" charset="0"/>
            </a:endParaRPr>
          </a:p>
        </p:txBody>
      </p:sp>
      <p:pic>
        <p:nvPicPr>
          <p:cNvPr id="49" name="Picture 48">
            <a:extLst>
              <a:ext uri="{FF2B5EF4-FFF2-40B4-BE49-F238E27FC236}">
                <a16:creationId xmlns:a16="http://schemas.microsoft.com/office/drawing/2014/main" id="{556B29F5-7E36-4F7E-8363-C755BC5AE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57" y="10346768"/>
            <a:ext cx="1238159" cy="242924"/>
          </a:xfrm>
          <a:prstGeom prst="rect">
            <a:avLst/>
          </a:prstGeom>
        </p:spPr>
      </p:pic>
      <p:sp>
        <p:nvSpPr>
          <p:cNvPr id="69" name="Content Placeholder 6">
            <a:extLst>
              <a:ext uri="{FF2B5EF4-FFF2-40B4-BE49-F238E27FC236}">
                <a16:creationId xmlns:a16="http://schemas.microsoft.com/office/drawing/2014/main" id="{BEEA3382-AFDE-4217-B508-819DEB06B5EA}"/>
              </a:ext>
            </a:extLst>
          </p:cNvPr>
          <p:cNvSpPr txBox="1">
            <a:spLocks/>
          </p:cNvSpPr>
          <p:nvPr/>
        </p:nvSpPr>
        <p:spPr>
          <a:xfrm>
            <a:off x="1101364" y="1649710"/>
            <a:ext cx="5360122" cy="4469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600" b="1" dirty="0">
                <a:solidFill>
                  <a:srgbClr val="CF3E3B"/>
                </a:solidFill>
                <a:latin typeface="Sentinel Light" panose="02000000000000000000" pitchFamily="50" charset="0"/>
                <a:cs typeface="Segoe UI Semibold" panose="020B0702040204020203" pitchFamily="34" charset="0"/>
              </a:rPr>
              <a:t>APPLICATION STRUCTURE*</a:t>
            </a:r>
          </a:p>
        </p:txBody>
      </p:sp>
      <p:sp>
        <p:nvSpPr>
          <p:cNvPr id="12" name="Arrow: Down 11">
            <a:extLst>
              <a:ext uri="{FF2B5EF4-FFF2-40B4-BE49-F238E27FC236}">
                <a16:creationId xmlns:a16="http://schemas.microsoft.com/office/drawing/2014/main" id="{6A0EE36E-D7BA-4E30-9F16-C1BD94C39EEA}"/>
              </a:ext>
            </a:extLst>
          </p:cNvPr>
          <p:cNvSpPr/>
          <p:nvPr/>
        </p:nvSpPr>
        <p:spPr>
          <a:xfrm>
            <a:off x="3535136" y="3500899"/>
            <a:ext cx="310243" cy="230365"/>
          </a:xfrm>
          <a:prstGeom prst="downArrow">
            <a:avLst/>
          </a:prstGeom>
          <a:solidFill>
            <a:srgbClr val="8D2F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77" name="Content Placeholder 6">
            <a:extLst>
              <a:ext uri="{FF2B5EF4-FFF2-40B4-BE49-F238E27FC236}">
                <a16:creationId xmlns:a16="http://schemas.microsoft.com/office/drawing/2014/main" id="{0772A2D6-0851-4BD8-B35E-E9DD36493BC7}"/>
              </a:ext>
            </a:extLst>
          </p:cNvPr>
          <p:cNvSpPr txBox="1">
            <a:spLocks/>
          </p:cNvSpPr>
          <p:nvPr/>
        </p:nvSpPr>
        <p:spPr>
          <a:xfrm rot="16200000">
            <a:off x="-1005822" y="6588562"/>
            <a:ext cx="3904115" cy="4469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b="1" dirty="0">
                <a:solidFill>
                  <a:srgbClr val="CF3E3B"/>
                </a:solidFill>
                <a:latin typeface="Sentinel Light" panose="02000000000000000000" pitchFamily="50" charset="0"/>
                <a:cs typeface="Segoe UI Semibold" panose="020B0702040204020203" pitchFamily="34" charset="0"/>
              </a:rPr>
              <a:t>SECTION II </a:t>
            </a:r>
            <a:r>
              <a:rPr lang="en-US" b="1" dirty="0">
                <a:solidFill>
                  <a:srgbClr val="CF3E3B"/>
                </a:solidFill>
                <a:latin typeface="Sentinel Light" panose="02000000000000000000" pitchFamily="50" charset="0"/>
                <a:cs typeface="Segoe UI Semilight" panose="020B0402040204020203" pitchFamily="34" charset="0"/>
              </a:rPr>
              <a:t>(Main area scored)</a:t>
            </a:r>
          </a:p>
          <a:p>
            <a:pPr marL="109538" algn="ctr"/>
            <a:r>
              <a:rPr lang="en-US" b="1" dirty="0">
                <a:solidFill>
                  <a:srgbClr val="CF3E3B"/>
                </a:solidFill>
                <a:latin typeface="Sentinel Light" panose="02000000000000000000" pitchFamily="50" charset="0"/>
                <a:cs typeface="Segoe UI Semibold" panose="020B0702040204020203" pitchFamily="34" charset="0"/>
              </a:rPr>
              <a:t>Sustainability Performance Areas</a:t>
            </a:r>
          </a:p>
        </p:txBody>
      </p:sp>
      <p:sp>
        <p:nvSpPr>
          <p:cNvPr id="14" name="Content Placeholder 6">
            <a:extLst>
              <a:ext uri="{FF2B5EF4-FFF2-40B4-BE49-F238E27FC236}">
                <a16:creationId xmlns:a16="http://schemas.microsoft.com/office/drawing/2014/main" id="{68D457B2-7A00-475C-AD84-C0CA96D36047}"/>
              </a:ext>
            </a:extLst>
          </p:cNvPr>
          <p:cNvSpPr txBox="1">
            <a:spLocks/>
          </p:cNvSpPr>
          <p:nvPr/>
        </p:nvSpPr>
        <p:spPr>
          <a:xfrm>
            <a:off x="3727441" y="10308798"/>
            <a:ext cx="3498859" cy="305327"/>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lnSpc>
                <a:spcPct val="114000"/>
              </a:lnSpc>
              <a:spcAft>
                <a:spcPts val="600"/>
              </a:spcAft>
            </a:pPr>
            <a:r>
              <a:rPr lang="en-US" sz="1000" i="1" dirty="0">
                <a:solidFill>
                  <a:schemeClr val="tx1">
                    <a:lumMod val="85000"/>
                    <a:lumOff val="15000"/>
                  </a:schemeClr>
                </a:solidFill>
                <a:latin typeface="Sentinel Light" panose="02000000000000000000" pitchFamily="50" charset="0"/>
                <a:cs typeface="Segoe UI Semilight" panose="020B0402040204020203" pitchFamily="34" charset="0"/>
              </a:rPr>
              <a:t>* More information found in the Applicant Handbook. </a:t>
            </a:r>
          </a:p>
        </p:txBody>
      </p:sp>
      <p:pic>
        <p:nvPicPr>
          <p:cNvPr id="4" name="Picture 3">
            <a:extLst>
              <a:ext uri="{FF2B5EF4-FFF2-40B4-BE49-F238E27FC236}">
                <a16:creationId xmlns:a16="http://schemas.microsoft.com/office/drawing/2014/main" id="{D8DA4BCC-4D9B-47DD-B2D2-F07827906D15}"/>
              </a:ext>
            </a:extLst>
          </p:cNvPr>
          <p:cNvPicPr>
            <a:picLocks noChangeAspect="1"/>
          </p:cNvPicPr>
          <p:nvPr/>
        </p:nvPicPr>
        <p:blipFill rotWithShape="1">
          <a:blip r:embed="rId3"/>
          <a:srcRect t="10796" b="5965"/>
          <a:stretch/>
        </p:blipFill>
        <p:spPr>
          <a:xfrm>
            <a:off x="386946" y="2113985"/>
            <a:ext cx="6756804" cy="1380448"/>
          </a:xfrm>
          <a:prstGeom prst="rect">
            <a:avLst/>
          </a:prstGeom>
        </p:spPr>
      </p:pic>
      <p:graphicFrame>
        <p:nvGraphicFramePr>
          <p:cNvPr id="15" name="Diagram 14">
            <a:extLst>
              <a:ext uri="{FF2B5EF4-FFF2-40B4-BE49-F238E27FC236}">
                <a16:creationId xmlns:a16="http://schemas.microsoft.com/office/drawing/2014/main" id="{9E818B80-51DD-481D-80DE-465BB57295AC}"/>
              </a:ext>
            </a:extLst>
          </p:cNvPr>
          <p:cNvGraphicFramePr/>
          <p:nvPr>
            <p:extLst>
              <p:ext uri="{D42A27DB-BD31-4B8C-83A1-F6EECF244321}">
                <p14:modId xmlns:p14="http://schemas.microsoft.com/office/powerpoint/2010/main" val="1447099218"/>
              </p:ext>
            </p:extLst>
          </p:nvPr>
        </p:nvGraphicFramePr>
        <p:xfrm>
          <a:off x="1619236" y="3397817"/>
          <a:ext cx="5311775" cy="7265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Google Shape;63;p13">
            <a:extLst>
              <a:ext uri="{FF2B5EF4-FFF2-40B4-BE49-F238E27FC236}">
                <a16:creationId xmlns:a16="http://schemas.microsoft.com/office/drawing/2014/main" id="{46B44E7E-72C1-4DD8-AB75-47608007EF77}"/>
              </a:ext>
            </a:extLst>
          </p:cNvPr>
          <p:cNvPicPr/>
          <p:nvPr/>
        </p:nvPicPr>
        <p:blipFill>
          <a:blip r:embed="rId9" cstate="print">
            <a:alphaModFix/>
            <a:extLst>
              <a:ext uri="{28A0092B-C50C-407E-A947-70E740481C1C}">
                <a14:useLocalDpi xmlns:a14="http://schemas.microsoft.com/office/drawing/2010/main" val="0"/>
              </a:ext>
            </a:extLst>
          </a:blip>
          <a:stretch>
            <a:fillRect/>
          </a:stretch>
        </p:blipFill>
        <p:spPr>
          <a:xfrm>
            <a:off x="2896798" y="47883"/>
            <a:ext cx="1769254" cy="1616028"/>
          </a:xfrm>
          <a:prstGeom prst="rect">
            <a:avLst/>
          </a:prstGeom>
          <a:noFill/>
          <a:ln>
            <a:noFill/>
          </a:ln>
        </p:spPr>
      </p:pic>
      <p:sp>
        <p:nvSpPr>
          <p:cNvPr id="17" name="Google Shape;62;p13">
            <a:extLst>
              <a:ext uri="{FF2B5EF4-FFF2-40B4-BE49-F238E27FC236}">
                <a16:creationId xmlns:a16="http://schemas.microsoft.com/office/drawing/2014/main" id="{AD3E363F-B6C0-43E2-8E0D-2F8FE2A524B0}"/>
              </a:ext>
            </a:extLst>
          </p:cNvPr>
          <p:cNvSpPr/>
          <p:nvPr/>
        </p:nvSpPr>
        <p:spPr>
          <a:xfrm rot="16200000">
            <a:off x="3822521" y="143806"/>
            <a:ext cx="45719" cy="2926080"/>
          </a:xfrm>
          <a:prstGeom prst="rect">
            <a:avLst/>
          </a:prstGeom>
          <a:solidFill>
            <a:srgbClr val="0D3728"/>
          </a:solidFill>
          <a:ln w="9525" cap="flat" cmpd="sng">
            <a:solidFill>
              <a:srgbClr val="0D3728"/>
            </a:solidFill>
            <a:prstDash val="solid"/>
            <a:round/>
            <a:headEnd type="none" w="sm" len="sm"/>
            <a:tailEnd type="none" w="sm" len="sm"/>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98911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556B29F5-7E36-4F7E-8363-C755BC5AE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57" y="10346768"/>
            <a:ext cx="1238159" cy="242924"/>
          </a:xfrm>
          <a:prstGeom prst="rect">
            <a:avLst/>
          </a:prstGeom>
        </p:spPr>
      </p:pic>
      <p:sp>
        <p:nvSpPr>
          <p:cNvPr id="41" name="Oval 40">
            <a:extLst>
              <a:ext uri="{FF2B5EF4-FFF2-40B4-BE49-F238E27FC236}">
                <a16:creationId xmlns:a16="http://schemas.microsoft.com/office/drawing/2014/main" id="{AB3D28F6-55C9-404E-BE0B-BD2F3AA61FD0}"/>
              </a:ext>
            </a:extLst>
          </p:cNvPr>
          <p:cNvSpPr/>
          <p:nvPr/>
        </p:nvSpPr>
        <p:spPr>
          <a:xfrm>
            <a:off x="1789610" y="2236527"/>
            <a:ext cx="702644" cy="656343"/>
          </a:xfrm>
          <a:prstGeom prst="ellipse">
            <a:avLst/>
          </a:prstGeom>
          <a:solidFill>
            <a:srgbClr val="C35555">
              <a:alpha val="29020"/>
            </a:srgbClr>
          </a:solidFill>
          <a:ln>
            <a:solidFill>
              <a:srgbClr val="C355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ntinel Light" panose="02000000000000000000" pitchFamily="50" charset="0"/>
            </a:endParaRPr>
          </a:p>
        </p:txBody>
      </p:sp>
      <p:sp>
        <p:nvSpPr>
          <p:cNvPr id="45" name="Rectangle 44">
            <a:extLst>
              <a:ext uri="{FF2B5EF4-FFF2-40B4-BE49-F238E27FC236}">
                <a16:creationId xmlns:a16="http://schemas.microsoft.com/office/drawing/2014/main" id="{B85B226C-9E0F-4A32-AC5A-641A59C2E309}"/>
              </a:ext>
            </a:extLst>
          </p:cNvPr>
          <p:cNvSpPr/>
          <p:nvPr/>
        </p:nvSpPr>
        <p:spPr>
          <a:xfrm>
            <a:off x="583071" y="3494415"/>
            <a:ext cx="3102775" cy="2225864"/>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ntinel Light" panose="02000000000000000000" pitchFamily="50" charset="0"/>
            </a:endParaRPr>
          </a:p>
        </p:txBody>
      </p:sp>
      <p:sp>
        <p:nvSpPr>
          <p:cNvPr id="47" name="Content Placeholder 6">
            <a:extLst>
              <a:ext uri="{FF2B5EF4-FFF2-40B4-BE49-F238E27FC236}">
                <a16:creationId xmlns:a16="http://schemas.microsoft.com/office/drawing/2014/main" id="{DCBAF64B-22F4-4F0D-AFE0-05C97840C4EB}"/>
              </a:ext>
            </a:extLst>
          </p:cNvPr>
          <p:cNvSpPr txBox="1">
            <a:spLocks/>
          </p:cNvSpPr>
          <p:nvPr/>
        </p:nvSpPr>
        <p:spPr>
          <a:xfrm>
            <a:off x="583071" y="2936829"/>
            <a:ext cx="3102775" cy="496004"/>
          </a:xfrm>
          <a:prstGeom prst="rect">
            <a:avLst/>
          </a:prstGeom>
          <a:solidFill>
            <a:srgbClr val="CF3E3B"/>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dirty="0">
                <a:solidFill>
                  <a:schemeClr val="bg1"/>
                </a:solidFill>
                <a:latin typeface="Sentinel Light" panose="02000000000000000000" pitchFamily="50" charset="0"/>
                <a:cs typeface="Segoe UI Semibold" panose="020B0702040204020203" pitchFamily="34" charset="0"/>
              </a:rPr>
              <a:t>APPLICATION SUPPORT</a:t>
            </a:r>
          </a:p>
        </p:txBody>
      </p:sp>
      <p:sp>
        <p:nvSpPr>
          <p:cNvPr id="52" name="Content Placeholder 6">
            <a:extLst>
              <a:ext uri="{FF2B5EF4-FFF2-40B4-BE49-F238E27FC236}">
                <a16:creationId xmlns:a16="http://schemas.microsoft.com/office/drawing/2014/main" id="{5C4DC94B-3D88-41E4-9A4D-8D61E1837A53}"/>
              </a:ext>
            </a:extLst>
          </p:cNvPr>
          <p:cNvSpPr txBox="1">
            <a:spLocks/>
          </p:cNvSpPr>
          <p:nvPr/>
        </p:nvSpPr>
        <p:spPr>
          <a:xfrm>
            <a:off x="619027" y="3298067"/>
            <a:ext cx="2849413" cy="250783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lnSpc>
                <a:spcPct val="114000"/>
              </a:lnSpc>
              <a:spcAft>
                <a:spcPts val="600"/>
              </a:spcAft>
            </a:pPr>
            <a:r>
              <a:rPr lang="en-US" sz="1100" dirty="0">
                <a:solidFill>
                  <a:schemeClr val="bg1"/>
                </a:solidFill>
                <a:latin typeface="Sentinel Light" panose="02000000000000000000" pitchFamily="50" charset="0"/>
                <a:cs typeface="Segoe UI Semilight" panose="020B0402040204020203" pitchFamily="34" charset="0"/>
              </a:rPr>
              <a:t>The King Khalid Foundation and project partner AccountAbility offer one-on-one applicant support, via individual sessions to answer questions and provide guidance in terms of completing the application.</a:t>
            </a:r>
          </a:p>
          <a:p>
            <a:pPr marL="109538" algn="just">
              <a:spcAft>
                <a:spcPts val="600"/>
              </a:spcAft>
            </a:pPr>
            <a:r>
              <a:rPr lang="en-US" sz="1100" dirty="0">
                <a:solidFill>
                  <a:schemeClr val="bg1"/>
                </a:solidFill>
                <a:latin typeface="Sentinel Light" panose="02000000000000000000" pitchFamily="50" charset="0"/>
                <a:cs typeface="Segoe UI Semilight" panose="020B0402040204020203" pitchFamily="34" charset="0"/>
              </a:rPr>
              <a:t>Applicants can inquire for an individual conference call with the AccountAbility analyst team during the application period, from February to April.</a:t>
            </a:r>
          </a:p>
        </p:txBody>
      </p:sp>
      <p:sp>
        <p:nvSpPr>
          <p:cNvPr id="53" name="Rectangle 52">
            <a:extLst>
              <a:ext uri="{FF2B5EF4-FFF2-40B4-BE49-F238E27FC236}">
                <a16:creationId xmlns:a16="http://schemas.microsoft.com/office/drawing/2014/main" id="{9E141E20-0A15-44CC-AB4D-82FDE83AFA6C}"/>
              </a:ext>
            </a:extLst>
          </p:cNvPr>
          <p:cNvSpPr/>
          <p:nvPr/>
        </p:nvSpPr>
        <p:spPr>
          <a:xfrm>
            <a:off x="3922736" y="3485969"/>
            <a:ext cx="3102775" cy="2234310"/>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ntinel Light" panose="02000000000000000000" pitchFamily="50" charset="0"/>
            </a:endParaRPr>
          </a:p>
        </p:txBody>
      </p:sp>
      <p:sp>
        <p:nvSpPr>
          <p:cNvPr id="54" name="Content Placeholder 6">
            <a:extLst>
              <a:ext uri="{FF2B5EF4-FFF2-40B4-BE49-F238E27FC236}">
                <a16:creationId xmlns:a16="http://schemas.microsoft.com/office/drawing/2014/main" id="{AE0EA80A-A332-4E75-A45B-662FD6E6875A}"/>
              </a:ext>
            </a:extLst>
          </p:cNvPr>
          <p:cNvSpPr txBox="1">
            <a:spLocks/>
          </p:cNvSpPr>
          <p:nvPr/>
        </p:nvSpPr>
        <p:spPr>
          <a:xfrm>
            <a:off x="3922737" y="2936829"/>
            <a:ext cx="3102774" cy="496004"/>
          </a:xfrm>
          <a:prstGeom prst="rect">
            <a:avLst/>
          </a:prstGeom>
          <a:solidFill>
            <a:srgbClr val="CF3E3B"/>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dirty="0">
                <a:solidFill>
                  <a:schemeClr val="bg1"/>
                </a:solidFill>
                <a:latin typeface="Sentinel Light" panose="02000000000000000000" pitchFamily="50" charset="0"/>
                <a:cs typeface="Segoe UI Semibold" panose="020B0702040204020203" pitchFamily="34" charset="0"/>
              </a:rPr>
              <a:t>WEBINARS</a:t>
            </a:r>
          </a:p>
        </p:txBody>
      </p:sp>
      <p:sp>
        <p:nvSpPr>
          <p:cNvPr id="55" name="Content Placeholder 6">
            <a:extLst>
              <a:ext uri="{FF2B5EF4-FFF2-40B4-BE49-F238E27FC236}">
                <a16:creationId xmlns:a16="http://schemas.microsoft.com/office/drawing/2014/main" id="{9E1E72FD-CC6C-41EB-919F-54081E7EFAAB}"/>
              </a:ext>
            </a:extLst>
          </p:cNvPr>
          <p:cNvSpPr txBox="1">
            <a:spLocks/>
          </p:cNvSpPr>
          <p:nvPr/>
        </p:nvSpPr>
        <p:spPr>
          <a:xfrm>
            <a:off x="4028188" y="3273096"/>
            <a:ext cx="2805159" cy="243049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spcAft>
                <a:spcPts val="600"/>
              </a:spcAft>
            </a:pPr>
            <a:r>
              <a:rPr lang="en-US" sz="1100" dirty="0">
                <a:solidFill>
                  <a:schemeClr val="bg1"/>
                </a:solidFill>
                <a:latin typeface="Sentinel Light" panose="02000000000000000000" pitchFamily="50" charset="0"/>
                <a:cs typeface="Segoe UI Semilight" panose="020B0402040204020203" pitchFamily="34" charset="0"/>
              </a:rPr>
              <a:t>Join our online webinars, offered during the application period, to learn more about the Award’s process and contents, and assessment methodology.</a:t>
            </a:r>
          </a:p>
          <a:p>
            <a:pPr marL="109538">
              <a:spcAft>
                <a:spcPts val="600"/>
              </a:spcAft>
            </a:pPr>
            <a:r>
              <a:rPr lang="en-US" sz="1100" dirty="0">
                <a:solidFill>
                  <a:schemeClr val="bg1"/>
                </a:solidFill>
                <a:latin typeface="Sentinel Light" panose="02000000000000000000" pitchFamily="50" charset="0"/>
                <a:cs typeface="Segoe UI Semilight" panose="020B0402040204020203" pitchFamily="34" charset="0"/>
              </a:rPr>
              <a:t>Visit the Award timeline section, available on the Resource Center, for information on the specific dates the webinars are hosted</a:t>
            </a:r>
          </a:p>
        </p:txBody>
      </p:sp>
      <p:sp>
        <p:nvSpPr>
          <p:cNvPr id="56" name="Rectangle 55">
            <a:extLst>
              <a:ext uri="{FF2B5EF4-FFF2-40B4-BE49-F238E27FC236}">
                <a16:creationId xmlns:a16="http://schemas.microsoft.com/office/drawing/2014/main" id="{A426C947-555D-4A44-BA4F-A337E645A37F}"/>
              </a:ext>
            </a:extLst>
          </p:cNvPr>
          <p:cNvSpPr/>
          <p:nvPr/>
        </p:nvSpPr>
        <p:spPr>
          <a:xfrm>
            <a:off x="552838" y="7033621"/>
            <a:ext cx="3100350" cy="2272808"/>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ntinel Light" panose="02000000000000000000" pitchFamily="50" charset="0"/>
            </a:endParaRPr>
          </a:p>
        </p:txBody>
      </p:sp>
      <p:sp>
        <p:nvSpPr>
          <p:cNvPr id="57" name="Content Placeholder 6">
            <a:extLst>
              <a:ext uri="{FF2B5EF4-FFF2-40B4-BE49-F238E27FC236}">
                <a16:creationId xmlns:a16="http://schemas.microsoft.com/office/drawing/2014/main" id="{B3250C70-49ED-450D-BE0A-AA0559CE9FB4}"/>
              </a:ext>
            </a:extLst>
          </p:cNvPr>
          <p:cNvSpPr txBox="1">
            <a:spLocks/>
          </p:cNvSpPr>
          <p:nvPr/>
        </p:nvSpPr>
        <p:spPr>
          <a:xfrm>
            <a:off x="550412" y="6510606"/>
            <a:ext cx="3102775" cy="496004"/>
          </a:xfrm>
          <a:prstGeom prst="rect">
            <a:avLst/>
          </a:prstGeom>
          <a:solidFill>
            <a:srgbClr val="CF3E3B"/>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dirty="0">
                <a:solidFill>
                  <a:schemeClr val="bg1"/>
                </a:solidFill>
                <a:latin typeface="Sentinel Light" panose="02000000000000000000" pitchFamily="50" charset="0"/>
                <a:cs typeface="Segoe UI Semibold" panose="020B0702040204020203" pitchFamily="34" charset="0"/>
              </a:rPr>
              <a:t>APPLICATION COMPLETENESS REVIEW</a:t>
            </a:r>
          </a:p>
        </p:txBody>
      </p:sp>
      <p:sp>
        <p:nvSpPr>
          <p:cNvPr id="58" name="Content Placeholder 6">
            <a:extLst>
              <a:ext uri="{FF2B5EF4-FFF2-40B4-BE49-F238E27FC236}">
                <a16:creationId xmlns:a16="http://schemas.microsoft.com/office/drawing/2014/main" id="{A17E058B-2601-4160-B3C9-9683227C646B}"/>
              </a:ext>
            </a:extLst>
          </p:cNvPr>
          <p:cNvSpPr txBox="1">
            <a:spLocks/>
          </p:cNvSpPr>
          <p:nvPr/>
        </p:nvSpPr>
        <p:spPr>
          <a:xfrm>
            <a:off x="493559" y="6973509"/>
            <a:ext cx="3100351" cy="238073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spcAft>
                <a:spcPts val="600"/>
              </a:spcAft>
            </a:pPr>
            <a:r>
              <a:rPr lang="en-US" sz="1100" dirty="0">
                <a:solidFill>
                  <a:schemeClr val="bg1"/>
                </a:solidFill>
                <a:latin typeface="Sentinel Light" panose="02000000000000000000" pitchFamily="50" charset="0"/>
                <a:cs typeface="Segoe UI Semilight" panose="020B0402040204020203" pitchFamily="34" charset="0"/>
              </a:rPr>
              <a:t>The Application Completeness Review check provides applicants with an assessment of how complete their application is, and offers: </a:t>
            </a:r>
          </a:p>
          <a:p>
            <a:pPr marL="228600" indent="-119063" algn="just">
              <a:spcAft>
                <a:spcPts val="600"/>
              </a:spcAft>
              <a:buFont typeface="Arial" panose="020B0604020202020204" pitchFamily="34" charset="0"/>
              <a:buChar char="•"/>
            </a:pPr>
            <a:r>
              <a:rPr lang="en-US" sz="1100" dirty="0">
                <a:solidFill>
                  <a:schemeClr val="bg1"/>
                </a:solidFill>
                <a:latin typeface="Sentinel Light" panose="02000000000000000000" pitchFamily="50" charset="0"/>
                <a:cs typeface="Segoe UI Semilight" panose="020B0402040204020203" pitchFamily="34" charset="0"/>
              </a:rPr>
              <a:t>Review of the questionnaire’s completeness</a:t>
            </a:r>
          </a:p>
          <a:p>
            <a:pPr marL="228600" indent="-119063" algn="just">
              <a:spcAft>
                <a:spcPts val="600"/>
              </a:spcAft>
              <a:buFont typeface="Arial" panose="020B0604020202020204" pitchFamily="34" charset="0"/>
              <a:buChar char="•"/>
            </a:pPr>
            <a:r>
              <a:rPr lang="en-US" sz="1100" dirty="0">
                <a:solidFill>
                  <a:schemeClr val="bg1"/>
                </a:solidFill>
                <a:latin typeface="Sentinel Light" panose="02000000000000000000" pitchFamily="50" charset="0"/>
                <a:cs typeface="Segoe UI Semilight" panose="020B0402040204020203" pitchFamily="34" charset="0"/>
              </a:rPr>
              <a:t>Final check to make sure the application has been properly filled out</a:t>
            </a:r>
          </a:p>
          <a:p>
            <a:pPr marL="228600" indent="-119063" algn="just">
              <a:spcAft>
                <a:spcPts val="600"/>
              </a:spcAft>
              <a:buFont typeface="Arial" panose="020B0604020202020204" pitchFamily="34" charset="0"/>
              <a:buChar char="•"/>
            </a:pPr>
            <a:r>
              <a:rPr lang="en-US" sz="1100" dirty="0">
                <a:solidFill>
                  <a:schemeClr val="bg1"/>
                </a:solidFill>
                <a:latin typeface="Sentinel Light" panose="02000000000000000000" pitchFamily="50" charset="0"/>
                <a:cs typeface="Segoe UI Semilight" panose="020B0402040204020203" pitchFamily="34" charset="0"/>
              </a:rPr>
              <a:t>Supporting documentation has been successfully submitted</a:t>
            </a:r>
          </a:p>
          <a:p>
            <a:pPr marL="228600" indent="-119063" algn="just">
              <a:spcAft>
                <a:spcPts val="600"/>
              </a:spcAft>
              <a:buFont typeface="Arial" panose="020B0604020202020204" pitchFamily="34" charset="0"/>
              <a:buChar char="•"/>
            </a:pPr>
            <a:r>
              <a:rPr lang="en-US" sz="1100" dirty="0">
                <a:solidFill>
                  <a:schemeClr val="bg1"/>
                </a:solidFill>
                <a:latin typeface="Sentinel Light" panose="02000000000000000000" pitchFamily="50" charset="0"/>
                <a:cs typeface="Segoe UI Semilight" panose="020B0402040204020203" pitchFamily="34" charset="0"/>
              </a:rPr>
              <a:t>Highlight any missing data and supporting documentation</a:t>
            </a:r>
          </a:p>
        </p:txBody>
      </p:sp>
      <p:sp>
        <p:nvSpPr>
          <p:cNvPr id="59" name="Rectangle 58">
            <a:extLst>
              <a:ext uri="{FF2B5EF4-FFF2-40B4-BE49-F238E27FC236}">
                <a16:creationId xmlns:a16="http://schemas.microsoft.com/office/drawing/2014/main" id="{975F7A7B-81A7-4398-9CC0-66560B8BB1F5}"/>
              </a:ext>
            </a:extLst>
          </p:cNvPr>
          <p:cNvSpPr/>
          <p:nvPr/>
        </p:nvSpPr>
        <p:spPr>
          <a:xfrm>
            <a:off x="3926514" y="7033621"/>
            <a:ext cx="3098996" cy="2272808"/>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ntinel Light" panose="02000000000000000000" pitchFamily="50" charset="0"/>
            </a:endParaRPr>
          </a:p>
        </p:txBody>
      </p:sp>
      <p:sp>
        <p:nvSpPr>
          <p:cNvPr id="60" name="Content Placeholder 6">
            <a:extLst>
              <a:ext uri="{FF2B5EF4-FFF2-40B4-BE49-F238E27FC236}">
                <a16:creationId xmlns:a16="http://schemas.microsoft.com/office/drawing/2014/main" id="{CCDEA59D-387C-4D35-BE4E-AE2FDDE356A4}"/>
              </a:ext>
            </a:extLst>
          </p:cNvPr>
          <p:cNvSpPr txBox="1">
            <a:spLocks/>
          </p:cNvSpPr>
          <p:nvPr/>
        </p:nvSpPr>
        <p:spPr>
          <a:xfrm>
            <a:off x="3922737" y="6514532"/>
            <a:ext cx="3100350" cy="496004"/>
          </a:xfrm>
          <a:prstGeom prst="rect">
            <a:avLst/>
          </a:prstGeom>
          <a:solidFill>
            <a:srgbClr val="CF3E3B"/>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dirty="0">
                <a:solidFill>
                  <a:schemeClr val="bg1"/>
                </a:solidFill>
                <a:latin typeface="Sentinel Light" panose="02000000000000000000" pitchFamily="50" charset="0"/>
                <a:cs typeface="Segoe UI Semibold" panose="020B0702040204020203" pitchFamily="34" charset="0"/>
              </a:rPr>
              <a:t>SCORECARD REVIEW SESSION</a:t>
            </a:r>
          </a:p>
        </p:txBody>
      </p:sp>
      <p:sp>
        <p:nvSpPr>
          <p:cNvPr id="61" name="Content Placeholder 6">
            <a:extLst>
              <a:ext uri="{FF2B5EF4-FFF2-40B4-BE49-F238E27FC236}">
                <a16:creationId xmlns:a16="http://schemas.microsoft.com/office/drawing/2014/main" id="{FA2ABE53-6349-4567-885B-09A1468AEB91}"/>
              </a:ext>
            </a:extLst>
          </p:cNvPr>
          <p:cNvSpPr txBox="1">
            <a:spLocks/>
          </p:cNvSpPr>
          <p:nvPr/>
        </p:nvSpPr>
        <p:spPr>
          <a:xfrm>
            <a:off x="4003734" y="7135619"/>
            <a:ext cx="2854066" cy="201034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lnSpc>
                <a:spcPct val="114000"/>
              </a:lnSpc>
              <a:spcAft>
                <a:spcPts val="600"/>
              </a:spcAft>
            </a:pPr>
            <a:r>
              <a:rPr lang="en-US" sz="1100" dirty="0">
                <a:solidFill>
                  <a:schemeClr val="bg1"/>
                </a:solidFill>
                <a:latin typeface="Sentinel Light" panose="02000000000000000000" pitchFamily="50" charset="0"/>
                <a:cs typeface="Segoe UI Semilight" panose="020B0402040204020203" pitchFamily="34" charset="0"/>
              </a:rPr>
              <a:t>We encourage all applicants to get in touch with the Award team to schedule a dedicated session to go through their Scorecard Reports, and discuss the key areas for improvement.</a:t>
            </a:r>
          </a:p>
          <a:p>
            <a:pPr marL="109538" algn="just">
              <a:lnSpc>
                <a:spcPct val="114000"/>
              </a:lnSpc>
              <a:spcAft>
                <a:spcPts val="600"/>
              </a:spcAft>
            </a:pPr>
            <a:r>
              <a:rPr lang="en-US" sz="1100" dirty="0">
                <a:solidFill>
                  <a:schemeClr val="bg1"/>
                </a:solidFill>
                <a:latin typeface="Sentinel Light" panose="02000000000000000000" pitchFamily="50" charset="0"/>
                <a:cs typeface="Segoe UI Semilight" panose="020B0402040204020203" pitchFamily="34" charset="0"/>
              </a:rPr>
              <a:t>Scorecard sessions are offered either the day of the Leading Practices Workshop, or remotely via conference calls.</a:t>
            </a:r>
          </a:p>
        </p:txBody>
      </p:sp>
      <p:pic>
        <p:nvPicPr>
          <p:cNvPr id="62" name="Picture 61">
            <a:extLst>
              <a:ext uri="{FF2B5EF4-FFF2-40B4-BE49-F238E27FC236}">
                <a16:creationId xmlns:a16="http://schemas.microsoft.com/office/drawing/2014/main" id="{1045EAC9-BCDA-4720-9CB6-D097D7CA611C}"/>
              </a:ext>
            </a:extLst>
          </p:cNvPr>
          <p:cNvPicPr>
            <a:picLocks/>
          </p:cNvPicPr>
          <p:nvPr/>
        </p:nvPicPr>
        <p:blipFill>
          <a:blip r:embed="rId3">
            <a:biLevel thresh="50000"/>
          </a:blip>
          <a:stretch>
            <a:fillRect/>
          </a:stretch>
        </p:blipFill>
        <p:spPr>
          <a:xfrm>
            <a:off x="1910066" y="2329211"/>
            <a:ext cx="462329" cy="455624"/>
          </a:xfrm>
          <a:prstGeom prst="rect">
            <a:avLst/>
          </a:prstGeom>
        </p:spPr>
      </p:pic>
      <p:sp>
        <p:nvSpPr>
          <p:cNvPr id="63" name="Oval 62">
            <a:extLst>
              <a:ext uri="{FF2B5EF4-FFF2-40B4-BE49-F238E27FC236}">
                <a16:creationId xmlns:a16="http://schemas.microsoft.com/office/drawing/2014/main" id="{A721CEF1-AF08-475E-AF30-EBBE22786542}"/>
              </a:ext>
            </a:extLst>
          </p:cNvPr>
          <p:cNvSpPr/>
          <p:nvPr/>
        </p:nvSpPr>
        <p:spPr>
          <a:xfrm>
            <a:off x="5150211" y="2236527"/>
            <a:ext cx="702644" cy="656343"/>
          </a:xfrm>
          <a:prstGeom prst="ellipse">
            <a:avLst/>
          </a:prstGeom>
          <a:solidFill>
            <a:srgbClr val="C35555">
              <a:alpha val="29020"/>
            </a:srgbClr>
          </a:solidFill>
          <a:ln>
            <a:solidFill>
              <a:srgbClr val="C355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entinel Light" panose="02000000000000000000" pitchFamily="50" charset="0"/>
            </a:endParaRPr>
          </a:p>
        </p:txBody>
      </p:sp>
      <p:sp>
        <p:nvSpPr>
          <p:cNvPr id="64" name="Oval 63">
            <a:extLst>
              <a:ext uri="{FF2B5EF4-FFF2-40B4-BE49-F238E27FC236}">
                <a16:creationId xmlns:a16="http://schemas.microsoft.com/office/drawing/2014/main" id="{E101A354-1FAB-4D5B-B2E8-81B6E1B3FBFA}"/>
              </a:ext>
            </a:extLst>
          </p:cNvPr>
          <p:cNvSpPr/>
          <p:nvPr/>
        </p:nvSpPr>
        <p:spPr>
          <a:xfrm>
            <a:off x="1845500" y="5819225"/>
            <a:ext cx="702644" cy="656343"/>
          </a:xfrm>
          <a:prstGeom prst="ellipse">
            <a:avLst/>
          </a:prstGeom>
          <a:solidFill>
            <a:srgbClr val="C35555">
              <a:alpha val="29020"/>
            </a:srgbClr>
          </a:solidFill>
          <a:ln>
            <a:solidFill>
              <a:srgbClr val="C355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Sentinel Light" panose="02000000000000000000" pitchFamily="50" charset="0"/>
            </a:endParaRPr>
          </a:p>
        </p:txBody>
      </p:sp>
      <p:sp>
        <p:nvSpPr>
          <p:cNvPr id="65" name="Oval 64">
            <a:extLst>
              <a:ext uri="{FF2B5EF4-FFF2-40B4-BE49-F238E27FC236}">
                <a16:creationId xmlns:a16="http://schemas.microsoft.com/office/drawing/2014/main" id="{1071919B-7068-491E-B54E-4E2E0DEC1D30}"/>
              </a:ext>
            </a:extLst>
          </p:cNvPr>
          <p:cNvSpPr/>
          <p:nvPr/>
        </p:nvSpPr>
        <p:spPr>
          <a:xfrm>
            <a:off x="4936430" y="5823856"/>
            <a:ext cx="702644" cy="656343"/>
          </a:xfrm>
          <a:prstGeom prst="ellipse">
            <a:avLst/>
          </a:prstGeom>
          <a:solidFill>
            <a:srgbClr val="C35555">
              <a:alpha val="29020"/>
            </a:srgbClr>
          </a:solidFill>
          <a:ln>
            <a:solidFill>
              <a:srgbClr val="C355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Sentinel Light" panose="02000000000000000000" pitchFamily="50" charset="0"/>
            </a:endParaRPr>
          </a:p>
        </p:txBody>
      </p:sp>
      <p:pic>
        <p:nvPicPr>
          <p:cNvPr id="66" name="Picture 65">
            <a:extLst>
              <a:ext uri="{FF2B5EF4-FFF2-40B4-BE49-F238E27FC236}">
                <a16:creationId xmlns:a16="http://schemas.microsoft.com/office/drawing/2014/main" id="{0369EEC6-4E5B-42E6-95B4-C207CFCC2757}"/>
              </a:ext>
            </a:extLst>
          </p:cNvPr>
          <p:cNvPicPr>
            <a:picLocks/>
          </p:cNvPicPr>
          <p:nvPr/>
        </p:nvPicPr>
        <p:blipFill>
          <a:blip r:embed="rId4">
            <a:biLevel thresh="50000"/>
          </a:blip>
          <a:stretch>
            <a:fillRect/>
          </a:stretch>
        </p:blipFill>
        <p:spPr>
          <a:xfrm>
            <a:off x="5269726" y="2394316"/>
            <a:ext cx="452406" cy="383717"/>
          </a:xfrm>
          <a:prstGeom prst="rect">
            <a:avLst/>
          </a:prstGeom>
        </p:spPr>
      </p:pic>
      <p:pic>
        <p:nvPicPr>
          <p:cNvPr id="67" name="Picture 66">
            <a:extLst>
              <a:ext uri="{FF2B5EF4-FFF2-40B4-BE49-F238E27FC236}">
                <a16:creationId xmlns:a16="http://schemas.microsoft.com/office/drawing/2014/main" id="{A0B0B1A3-C211-4632-8947-9CB7DAE60AAD}"/>
              </a:ext>
            </a:extLst>
          </p:cNvPr>
          <p:cNvPicPr>
            <a:picLocks/>
          </p:cNvPicPr>
          <p:nvPr/>
        </p:nvPicPr>
        <p:blipFill>
          <a:blip r:embed="rId5">
            <a:biLevel thresh="50000"/>
          </a:blip>
          <a:stretch>
            <a:fillRect/>
          </a:stretch>
        </p:blipFill>
        <p:spPr>
          <a:xfrm>
            <a:off x="2006319" y="5935936"/>
            <a:ext cx="382624" cy="421972"/>
          </a:xfrm>
          <a:prstGeom prst="rect">
            <a:avLst/>
          </a:prstGeom>
        </p:spPr>
      </p:pic>
      <p:pic>
        <p:nvPicPr>
          <p:cNvPr id="68" name="Picture 67">
            <a:extLst>
              <a:ext uri="{FF2B5EF4-FFF2-40B4-BE49-F238E27FC236}">
                <a16:creationId xmlns:a16="http://schemas.microsoft.com/office/drawing/2014/main" id="{61935D86-B97C-4E03-9C41-9EC3A5C8DD43}"/>
              </a:ext>
            </a:extLst>
          </p:cNvPr>
          <p:cNvPicPr>
            <a:picLocks/>
          </p:cNvPicPr>
          <p:nvPr/>
        </p:nvPicPr>
        <p:blipFill>
          <a:blip r:embed="rId6">
            <a:biLevel thresh="50000"/>
          </a:blip>
          <a:stretch>
            <a:fillRect/>
          </a:stretch>
        </p:blipFill>
        <p:spPr>
          <a:xfrm>
            <a:off x="5088208" y="5924214"/>
            <a:ext cx="383946" cy="417931"/>
          </a:xfrm>
          <a:prstGeom prst="rect">
            <a:avLst/>
          </a:prstGeom>
        </p:spPr>
      </p:pic>
      <p:sp>
        <p:nvSpPr>
          <p:cNvPr id="69" name="Content Placeholder 6">
            <a:extLst>
              <a:ext uri="{FF2B5EF4-FFF2-40B4-BE49-F238E27FC236}">
                <a16:creationId xmlns:a16="http://schemas.microsoft.com/office/drawing/2014/main" id="{BEEA3382-AFDE-4217-B508-819DEB06B5EA}"/>
              </a:ext>
            </a:extLst>
          </p:cNvPr>
          <p:cNvSpPr txBox="1">
            <a:spLocks/>
          </p:cNvSpPr>
          <p:nvPr/>
        </p:nvSpPr>
        <p:spPr>
          <a:xfrm>
            <a:off x="1101364" y="1670717"/>
            <a:ext cx="5360122" cy="4469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600" dirty="0">
                <a:solidFill>
                  <a:srgbClr val="CF3E3B"/>
                </a:solidFill>
                <a:latin typeface="Sentinel Light" panose="02000000000000000000" pitchFamily="50" charset="0"/>
                <a:cs typeface="Segoe UI Semibold" panose="020B0702040204020203" pitchFamily="34" charset="0"/>
              </a:rPr>
              <a:t>SUPPORT SERVICES FOR APPLICANTS*</a:t>
            </a:r>
          </a:p>
        </p:txBody>
      </p:sp>
      <p:sp>
        <p:nvSpPr>
          <p:cNvPr id="30" name="Content Placeholder 6">
            <a:extLst>
              <a:ext uri="{FF2B5EF4-FFF2-40B4-BE49-F238E27FC236}">
                <a16:creationId xmlns:a16="http://schemas.microsoft.com/office/drawing/2014/main" id="{592D8FD2-CE3A-49B6-9A2D-D1C5F528C658}"/>
              </a:ext>
            </a:extLst>
          </p:cNvPr>
          <p:cNvSpPr txBox="1">
            <a:spLocks/>
          </p:cNvSpPr>
          <p:nvPr/>
        </p:nvSpPr>
        <p:spPr>
          <a:xfrm>
            <a:off x="3268398" y="10308798"/>
            <a:ext cx="3982392" cy="26285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lnSpc>
                <a:spcPct val="114000"/>
              </a:lnSpc>
              <a:spcAft>
                <a:spcPts val="600"/>
              </a:spcAft>
            </a:pPr>
            <a:r>
              <a:rPr lang="en-US" sz="1000" i="1" dirty="0">
                <a:solidFill>
                  <a:schemeClr val="tx1">
                    <a:lumMod val="85000"/>
                    <a:lumOff val="15000"/>
                  </a:schemeClr>
                </a:solidFill>
                <a:latin typeface="Sentinel Light" panose="02000000000000000000" pitchFamily="50" charset="0"/>
                <a:cs typeface="Segoe UI Semilight" panose="020B0402040204020203" pitchFamily="34" charset="0"/>
              </a:rPr>
              <a:t>* No fee required for the provision of the support services. </a:t>
            </a:r>
          </a:p>
        </p:txBody>
      </p:sp>
      <p:pic>
        <p:nvPicPr>
          <p:cNvPr id="26" name="Google Shape;63;p13">
            <a:extLst>
              <a:ext uri="{FF2B5EF4-FFF2-40B4-BE49-F238E27FC236}">
                <a16:creationId xmlns:a16="http://schemas.microsoft.com/office/drawing/2014/main" id="{CAFF29D3-5E23-4F20-866F-7422E4B411A2}"/>
              </a:ext>
            </a:extLst>
          </p:cNvPr>
          <p:cNvPicPr/>
          <p:nvPr/>
        </p:nvPicPr>
        <p:blipFill>
          <a:blip r:embed="rId7" cstate="print">
            <a:alphaModFix/>
            <a:extLst>
              <a:ext uri="{28A0092B-C50C-407E-A947-70E740481C1C}">
                <a14:useLocalDpi xmlns:a14="http://schemas.microsoft.com/office/drawing/2010/main" val="0"/>
              </a:ext>
            </a:extLst>
          </a:blip>
          <a:stretch>
            <a:fillRect/>
          </a:stretch>
        </p:blipFill>
        <p:spPr>
          <a:xfrm>
            <a:off x="2896798" y="100456"/>
            <a:ext cx="1769254" cy="1616028"/>
          </a:xfrm>
          <a:prstGeom prst="rect">
            <a:avLst/>
          </a:prstGeom>
          <a:noFill/>
          <a:ln>
            <a:noFill/>
          </a:ln>
        </p:spPr>
      </p:pic>
      <p:sp>
        <p:nvSpPr>
          <p:cNvPr id="27" name="Google Shape;62;p13">
            <a:extLst>
              <a:ext uri="{FF2B5EF4-FFF2-40B4-BE49-F238E27FC236}">
                <a16:creationId xmlns:a16="http://schemas.microsoft.com/office/drawing/2014/main" id="{ADBDB80A-33A8-4DEC-87B0-2322C997A873}"/>
              </a:ext>
            </a:extLst>
          </p:cNvPr>
          <p:cNvSpPr/>
          <p:nvPr/>
        </p:nvSpPr>
        <p:spPr>
          <a:xfrm rot="16200000">
            <a:off x="3758566" y="155646"/>
            <a:ext cx="45719" cy="2926080"/>
          </a:xfrm>
          <a:prstGeom prst="rect">
            <a:avLst/>
          </a:prstGeom>
          <a:solidFill>
            <a:srgbClr val="0D3728"/>
          </a:solidFill>
          <a:ln w="9525" cap="flat" cmpd="sng">
            <a:solidFill>
              <a:srgbClr val="0D3728"/>
            </a:solidFill>
            <a:prstDash val="solid"/>
            <a:round/>
            <a:headEnd type="none" w="sm" len="sm"/>
            <a:tailEnd type="none" w="sm" len="sm"/>
          </a:ln>
        </p:spPr>
        <p:txBody>
          <a:bodyPr spcFirstLastPara="1" wrap="square" lIns="91425" tIns="91425" rIns="91425" bIns="91425" anchor="ctr" anchorCtr="0">
            <a:noAutofit/>
          </a:bodyPr>
          <a:lstStyle/>
          <a:p>
            <a:endParaRPr lang="en-US">
              <a:latin typeface="Sentinel Light" panose="02000000000000000000" pitchFamily="50" charset="0"/>
            </a:endParaRPr>
          </a:p>
        </p:txBody>
      </p:sp>
    </p:spTree>
    <p:extLst>
      <p:ext uri="{BB962C8B-B14F-4D97-AF65-F5344CB8AC3E}">
        <p14:creationId xmlns:p14="http://schemas.microsoft.com/office/powerpoint/2010/main" val="67766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7CA747-22CD-4E5C-A693-4623FD528AED}"/>
              </a:ext>
            </a:extLst>
          </p:cNvPr>
          <p:cNvSpPr/>
          <p:nvPr/>
        </p:nvSpPr>
        <p:spPr>
          <a:xfrm>
            <a:off x="726101" y="1754211"/>
            <a:ext cx="6159609" cy="770240"/>
          </a:xfrm>
          <a:prstGeom prst="rect">
            <a:avLst/>
          </a:prstGeom>
          <a:solidFill>
            <a:srgbClr val="CF3E3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556B29F5-7E36-4F7E-8363-C755BC5AE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57" y="10346768"/>
            <a:ext cx="1238159" cy="242924"/>
          </a:xfrm>
          <a:prstGeom prst="rect">
            <a:avLst/>
          </a:prstGeom>
        </p:spPr>
      </p:pic>
      <p:sp>
        <p:nvSpPr>
          <p:cNvPr id="4" name="Content Placeholder 6">
            <a:extLst>
              <a:ext uri="{FF2B5EF4-FFF2-40B4-BE49-F238E27FC236}">
                <a16:creationId xmlns:a16="http://schemas.microsoft.com/office/drawing/2014/main" id="{2F48CA8F-9897-4C14-B286-BDFBF4976E55}"/>
              </a:ext>
            </a:extLst>
          </p:cNvPr>
          <p:cNvSpPr txBox="1">
            <a:spLocks/>
          </p:cNvSpPr>
          <p:nvPr/>
        </p:nvSpPr>
        <p:spPr>
          <a:xfrm>
            <a:off x="508899" y="2773200"/>
            <a:ext cx="6571351" cy="422491"/>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600" dirty="0">
                <a:solidFill>
                  <a:srgbClr val="CF3E3B"/>
                </a:solidFill>
                <a:latin typeface="Segoe UI Semibold" panose="020B0702040204020203" pitchFamily="34" charset="0"/>
                <a:cs typeface="Segoe UI Semibold" panose="020B0702040204020203" pitchFamily="34" charset="0"/>
              </a:rPr>
              <a:t>KEEP IN TOUCH</a:t>
            </a:r>
          </a:p>
        </p:txBody>
      </p:sp>
      <p:sp>
        <p:nvSpPr>
          <p:cNvPr id="3" name="Oval 2">
            <a:extLst>
              <a:ext uri="{FF2B5EF4-FFF2-40B4-BE49-F238E27FC236}">
                <a16:creationId xmlns:a16="http://schemas.microsoft.com/office/drawing/2014/main" id="{D49BF2E9-7B68-4290-95C8-D3A650D3DE32}"/>
              </a:ext>
            </a:extLst>
          </p:cNvPr>
          <p:cNvSpPr/>
          <p:nvPr/>
        </p:nvSpPr>
        <p:spPr>
          <a:xfrm>
            <a:off x="696709" y="3396673"/>
            <a:ext cx="694640" cy="699319"/>
          </a:xfrm>
          <a:prstGeom prst="ellipse">
            <a:avLst/>
          </a:prstGeom>
          <a:solidFill>
            <a:srgbClr val="C0A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FB10C6-906E-4C7E-AE94-C49E5331FE5A}"/>
              </a:ext>
            </a:extLst>
          </p:cNvPr>
          <p:cNvSpPr/>
          <p:nvPr/>
        </p:nvSpPr>
        <p:spPr>
          <a:xfrm>
            <a:off x="692792" y="4450752"/>
            <a:ext cx="694640" cy="699319"/>
          </a:xfrm>
          <a:prstGeom prst="ellipse">
            <a:avLst/>
          </a:prstGeom>
          <a:solidFill>
            <a:srgbClr val="C0A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CFCF0E-B63B-47C3-95BD-92363445955C}"/>
              </a:ext>
            </a:extLst>
          </p:cNvPr>
          <p:cNvSpPr/>
          <p:nvPr/>
        </p:nvSpPr>
        <p:spPr>
          <a:xfrm>
            <a:off x="689242" y="5504831"/>
            <a:ext cx="694640" cy="699319"/>
          </a:xfrm>
          <a:prstGeom prst="ellipse">
            <a:avLst/>
          </a:prstGeom>
          <a:solidFill>
            <a:srgbClr val="C0A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3D1C5310-86C7-4345-A3A8-D787AC969BB6}"/>
              </a:ext>
            </a:extLst>
          </p:cNvPr>
          <p:cNvSpPr txBox="1">
            <a:spLocks/>
          </p:cNvSpPr>
          <p:nvPr/>
        </p:nvSpPr>
        <p:spPr>
          <a:xfrm>
            <a:off x="1480447" y="3300021"/>
            <a:ext cx="5405264" cy="89002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r>
              <a:rPr lang="en-US" sz="1400" dirty="0">
                <a:solidFill>
                  <a:srgbClr val="C0A979"/>
                </a:solidFill>
                <a:latin typeface="Segoe UI Semibold" panose="020B0702040204020203" pitchFamily="34" charset="0"/>
                <a:cs typeface="Segoe UI Semibold" panose="020B0702040204020203" pitchFamily="34" charset="0"/>
              </a:rPr>
              <a:t>SUSTAINABILITY AWARD RESOURCE CENTER</a:t>
            </a:r>
          </a:p>
          <a:p>
            <a:pPr marL="109538" algn="just"/>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Visit our </a:t>
            </a:r>
            <a:r>
              <a:rPr lang="en-US" dirty="0">
                <a:solidFill>
                  <a:schemeClr val="tx1">
                    <a:lumMod val="85000"/>
                    <a:lumOff val="15000"/>
                  </a:schemeClr>
                </a:solidFill>
                <a:latin typeface="Segoe UI Semilight" panose="020B0402040204020203" pitchFamily="34" charset="0"/>
                <a:cs typeface="Segoe UI Semilight" panose="020B0402040204020203" pitchFamily="34" charset="0"/>
                <a:hlinkClick r:id="rId3"/>
              </a:rPr>
              <a:t>Resource Center </a:t>
            </a: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for further resources, information on the process &amp; timeline, and online webinars hosted.</a:t>
            </a:r>
          </a:p>
        </p:txBody>
      </p:sp>
      <p:sp>
        <p:nvSpPr>
          <p:cNvPr id="10" name="TextBox 9">
            <a:extLst>
              <a:ext uri="{FF2B5EF4-FFF2-40B4-BE49-F238E27FC236}">
                <a16:creationId xmlns:a16="http://schemas.microsoft.com/office/drawing/2014/main" id="{93FCF092-9F85-46F8-BE99-C4F8EDEFD38A}"/>
              </a:ext>
            </a:extLst>
          </p:cNvPr>
          <p:cNvSpPr txBox="1"/>
          <p:nvPr/>
        </p:nvSpPr>
        <p:spPr>
          <a:xfrm>
            <a:off x="1641614" y="1877721"/>
            <a:ext cx="5244096" cy="523220"/>
          </a:xfrm>
          <a:prstGeom prst="rect">
            <a:avLst/>
          </a:prstGeom>
          <a:noFill/>
          <a:ln w="12700">
            <a:noFill/>
            <a:prstDash val="sysDash"/>
          </a:ln>
        </p:spPr>
        <p:txBody>
          <a:bodyPr wrap="square" rtlCol="0">
            <a:spAutoFit/>
          </a:bodyPr>
          <a:lstStyle/>
          <a:p>
            <a:pPr algn="just"/>
            <a:r>
              <a:rPr lang="en-US" sz="1400" dirty="0">
                <a:solidFill>
                  <a:schemeClr val="bg1"/>
                </a:solidFill>
                <a:latin typeface="Segoe UI Semibold" panose="020B0702040204020203" pitchFamily="34" charset="0"/>
                <a:cs typeface="Segoe UI Semibold" panose="020B0702040204020203" pitchFamily="34" charset="0"/>
              </a:rPr>
              <a:t>The 2020 Application will remain open from February 23rd  to April 16</a:t>
            </a:r>
            <a:r>
              <a:rPr lang="en-US" sz="1400" baseline="30000" dirty="0">
                <a:solidFill>
                  <a:schemeClr val="bg1"/>
                </a:solidFill>
                <a:latin typeface="Segoe UI Semibold" panose="020B0702040204020203" pitchFamily="34" charset="0"/>
                <a:cs typeface="Segoe UI Semibold" panose="020B0702040204020203" pitchFamily="34" charset="0"/>
              </a:rPr>
              <a:t>th</a:t>
            </a:r>
            <a:r>
              <a:rPr lang="en-US" sz="1400" dirty="0">
                <a:solidFill>
                  <a:schemeClr val="bg1"/>
                </a:solidFill>
                <a:latin typeface="Segoe UI Semibold" panose="020B0702040204020203" pitchFamily="34" charset="0"/>
                <a:cs typeface="Segoe UI Semibold" panose="020B0702040204020203" pitchFamily="34" charset="0"/>
              </a:rPr>
              <a:t>, 2020, and is accessible through the </a:t>
            </a:r>
            <a:r>
              <a:rPr lang="en-US" sz="1400" dirty="0">
                <a:solidFill>
                  <a:schemeClr val="bg1"/>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KKF website</a:t>
            </a:r>
            <a:endParaRPr lang="en-US" sz="1400" dirty="0">
              <a:solidFill>
                <a:schemeClr val="bg1"/>
              </a:solidFill>
              <a:latin typeface="Segoe UI Semibold" panose="020B0702040204020203" pitchFamily="34" charset="0"/>
              <a:cs typeface="Segoe UI Semibold" panose="020B0702040204020203" pitchFamily="34" charset="0"/>
            </a:endParaRPr>
          </a:p>
        </p:txBody>
      </p:sp>
      <p:pic>
        <p:nvPicPr>
          <p:cNvPr id="14" name="Picture 13">
            <a:extLst>
              <a:ext uri="{FF2B5EF4-FFF2-40B4-BE49-F238E27FC236}">
                <a16:creationId xmlns:a16="http://schemas.microsoft.com/office/drawing/2014/main" id="{D3596F02-7D69-4E8B-8D64-9134A25349C5}"/>
              </a:ext>
            </a:extLst>
          </p:cNvPr>
          <p:cNvPicPr>
            <a:picLocks/>
          </p:cNvPicPr>
          <p:nvPr/>
        </p:nvPicPr>
        <p:blipFill>
          <a:blip r:embed="rId4"/>
          <a:stretch>
            <a:fillRect/>
          </a:stretch>
        </p:blipFill>
        <p:spPr>
          <a:xfrm>
            <a:off x="935883" y="1809187"/>
            <a:ext cx="627837" cy="644136"/>
          </a:xfrm>
          <a:prstGeom prst="rect">
            <a:avLst/>
          </a:prstGeom>
        </p:spPr>
      </p:pic>
      <p:sp>
        <p:nvSpPr>
          <p:cNvPr id="16" name="Content Placeholder 6">
            <a:extLst>
              <a:ext uri="{FF2B5EF4-FFF2-40B4-BE49-F238E27FC236}">
                <a16:creationId xmlns:a16="http://schemas.microsoft.com/office/drawing/2014/main" id="{79D2062B-9FA3-433C-86E8-026E04327A32}"/>
              </a:ext>
            </a:extLst>
          </p:cNvPr>
          <p:cNvSpPr txBox="1">
            <a:spLocks/>
          </p:cNvSpPr>
          <p:nvPr/>
        </p:nvSpPr>
        <p:spPr>
          <a:xfrm>
            <a:off x="1480447" y="4336339"/>
            <a:ext cx="5405264" cy="89002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r>
              <a:rPr lang="en-US" sz="1400" dirty="0">
                <a:solidFill>
                  <a:srgbClr val="C0A979"/>
                </a:solidFill>
                <a:latin typeface="Segoe UI Semibold" panose="020B0702040204020203" pitchFamily="34" charset="0"/>
                <a:cs typeface="Segoe UI Semibold" panose="020B0702040204020203" pitchFamily="34" charset="0"/>
              </a:rPr>
              <a:t>SUSTAINABILITY AWARD NEWSLETTER</a:t>
            </a:r>
          </a:p>
          <a:p>
            <a:pPr marL="109538" algn="just"/>
            <a:r>
              <a:rPr lang="en-US" dirty="0">
                <a:solidFill>
                  <a:schemeClr val="tx1"/>
                </a:solidFill>
                <a:latin typeface="Segoe UI Semilight" panose="020B0402040204020203" pitchFamily="34" charset="0"/>
                <a:cs typeface="Segoe UI Semilight" panose="020B0402040204020203" pitchFamily="34" charset="0"/>
              </a:rPr>
              <a:t>Subscribe to our Sustainability Award </a:t>
            </a:r>
            <a:r>
              <a:rPr lang="en-US" dirty="0">
                <a:solidFill>
                  <a:schemeClr val="tx1">
                    <a:lumMod val="85000"/>
                    <a:lumOff val="15000"/>
                  </a:schemeClr>
                </a:solidFill>
                <a:latin typeface="Segoe UI Semilight" panose="020B0402040204020203" pitchFamily="34" charset="0"/>
                <a:cs typeface="Segoe UI Semilight" panose="020B0402040204020203" pitchFamily="34" charset="0"/>
                <a:hlinkClick r:id="rId3"/>
              </a:rPr>
              <a:t>Newsletter</a:t>
            </a: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 to remain up to date with our </a:t>
            </a:r>
            <a:r>
              <a:rPr lang="en-US" dirty="0">
                <a:solidFill>
                  <a:schemeClr val="tx1"/>
                </a:solidFill>
                <a:latin typeface="Segoe UI Semilight" panose="020B0402040204020203" pitchFamily="34" charset="0"/>
                <a:cs typeface="Segoe UI Semilight" panose="020B0402040204020203" pitchFamily="34" charset="0"/>
              </a:rPr>
              <a:t>Sustainability Award news and </a:t>
            </a: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case studies.</a:t>
            </a:r>
          </a:p>
        </p:txBody>
      </p:sp>
      <p:sp>
        <p:nvSpPr>
          <p:cNvPr id="17" name="Content Placeholder 6">
            <a:extLst>
              <a:ext uri="{FF2B5EF4-FFF2-40B4-BE49-F238E27FC236}">
                <a16:creationId xmlns:a16="http://schemas.microsoft.com/office/drawing/2014/main" id="{D7E6AF7B-DE98-4042-85AA-A67B04E4FAFC}"/>
              </a:ext>
            </a:extLst>
          </p:cNvPr>
          <p:cNvSpPr txBox="1">
            <a:spLocks/>
          </p:cNvSpPr>
          <p:nvPr/>
        </p:nvSpPr>
        <p:spPr>
          <a:xfrm>
            <a:off x="1503324" y="5431649"/>
            <a:ext cx="5405264" cy="89002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just"/>
            <a:r>
              <a:rPr lang="en-US" sz="1400" dirty="0">
                <a:solidFill>
                  <a:srgbClr val="C0A979"/>
                </a:solidFill>
                <a:latin typeface="Segoe UI Semibold" panose="020B0702040204020203" pitchFamily="34" charset="0"/>
                <a:cs typeface="Segoe UI Semibold" panose="020B0702040204020203" pitchFamily="34" charset="0"/>
              </a:rPr>
              <a:t>APPLICATION SUPPORT</a:t>
            </a:r>
          </a:p>
          <a:p>
            <a:pPr marL="109538" algn="just"/>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Contact us directly for any questions </a:t>
            </a:r>
            <a:r>
              <a:rPr lang="en-US" dirty="0">
                <a:solidFill>
                  <a:schemeClr val="tx1"/>
                </a:solidFill>
                <a:latin typeface="Segoe UI Semilight" panose="020B0402040204020203" pitchFamily="34" charset="0"/>
                <a:cs typeface="Segoe UI Semilight" panose="020B0402040204020203" pitchFamily="34" charset="0"/>
              </a:rPr>
              <a:t>regarding the Sustainability Award or your application.</a:t>
            </a:r>
          </a:p>
        </p:txBody>
      </p:sp>
      <p:pic>
        <p:nvPicPr>
          <p:cNvPr id="11" name="Picture 10">
            <a:extLst>
              <a:ext uri="{FF2B5EF4-FFF2-40B4-BE49-F238E27FC236}">
                <a16:creationId xmlns:a16="http://schemas.microsoft.com/office/drawing/2014/main" id="{AD1A6B95-6B49-44AD-A92C-63E7776922FE}"/>
              </a:ext>
            </a:extLst>
          </p:cNvPr>
          <p:cNvPicPr>
            <a:picLocks/>
          </p:cNvPicPr>
          <p:nvPr/>
        </p:nvPicPr>
        <p:blipFill>
          <a:blip r:embed="rId5"/>
          <a:stretch>
            <a:fillRect/>
          </a:stretch>
        </p:blipFill>
        <p:spPr>
          <a:xfrm>
            <a:off x="818749" y="3485497"/>
            <a:ext cx="473195" cy="521670"/>
          </a:xfrm>
          <a:prstGeom prst="rect">
            <a:avLst/>
          </a:prstGeom>
        </p:spPr>
      </p:pic>
      <p:pic>
        <p:nvPicPr>
          <p:cNvPr id="12" name="Picture 11">
            <a:extLst>
              <a:ext uri="{FF2B5EF4-FFF2-40B4-BE49-F238E27FC236}">
                <a16:creationId xmlns:a16="http://schemas.microsoft.com/office/drawing/2014/main" id="{FAF2E5CB-2B42-44EA-80D7-4CB0FBB312FB}"/>
              </a:ext>
            </a:extLst>
          </p:cNvPr>
          <p:cNvPicPr>
            <a:picLocks/>
          </p:cNvPicPr>
          <p:nvPr/>
        </p:nvPicPr>
        <p:blipFill>
          <a:blip r:embed="rId6"/>
          <a:stretch>
            <a:fillRect/>
          </a:stretch>
        </p:blipFill>
        <p:spPr>
          <a:xfrm>
            <a:off x="839382" y="4571064"/>
            <a:ext cx="397057" cy="440005"/>
          </a:xfrm>
          <a:prstGeom prst="rect">
            <a:avLst/>
          </a:prstGeom>
        </p:spPr>
      </p:pic>
      <p:pic>
        <p:nvPicPr>
          <p:cNvPr id="15" name="Picture 14">
            <a:extLst>
              <a:ext uri="{FF2B5EF4-FFF2-40B4-BE49-F238E27FC236}">
                <a16:creationId xmlns:a16="http://schemas.microsoft.com/office/drawing/2014/main" id="{55C0A09D-BCA8-4709-9CC6-A070AE4E995C}"/>
              </a:ext>
            </a:extLst>
          </p:cNvPr>
          <p:cNvPicPr>
            <a:picLocks/>
          </p:cNvPicPr>
          <p:nvPr/>
        </p:nvPicPr>
        <p:blipFill>
          <a:blip r:embed="rId7"/>
          <a:stretch>
            <a:fillRect/>
          </a:stretch>
        </p:blipFill>
        <p:spPr>
          <a:xfrm>
            <a:off x="805767" y="5643898"/>
            <a:ext cx="457185" cy="421183"/>
          </a:xfrm>
          <a:prstGeom prst="rect">
            <a:avLst/>
          </a:prstGeom>
        </p:spPr>
      </p:pic>
      <p:grpSp>
        <p:nvGrpSpPr>
          <p:cNvPr id="31" name="Group 30">
            <a:extLst>
              <a:ext uri="{FF2B5EF4-FFF2-40B4-BE49-F238E27FC236}">
                <a16:creationId xmlns:a16="http://schemas.microsoft.com/office/drawing/2014/main" id="{5C7DE4E2-F304-4969-9428-66A984F40C73}"/>
              </a:ext>
            </a:extLst>
          </p:cNvPr>
          <p:cNvGrpSpPr/>
          <p:nvPr/>
        </p:nvGrpSpPr>
        <p:grpSpPr>
          <a:xfrm>
            <a:off x="0" y="8766066"/>
            <a:ext cx="7562850" cy="1496362"/>
            <a:chOff x="0" y="6534208"/>
            <a:chExt cx="7562850" cy="1259365"/>
          </a:xfrm>
        </p:grpSpPr>
        <p:sp>
          <p:nvSpPr>
            <p:cNvPr id="8" name="Rectangle 7">
              <a:extLst>
                <a:ext uri="{FF2B5EF4-FFF2-40B4-BE49-F238E27FC236}">
                  <a16:creationId xmlns:a16="http://schemas.microsoft.com/office/drawing/2014/main" id="{476C357B-3683-4F15-8005-5BDE22961232}"/>
                </a:ext>
              </a:extLst>
            </p:cNvPr>
            <p:cNvSpPr/>
            <p:nvPr/>
          </p:nvSpPr>
          <p:spPr>
            <a:xfrm>
              <a:off x="0" y="6534208"/>
              <a:ext cx="7561593" cy="1154686"/>
            </a:xfrm>
            <a:prstGeom prst="rect">
              <a:avLst/>
            </a:prstGeom>
            <a:solidFill>
              <a:srgbClr val="C0A979">
                <a:alpha val="10980"/>
              </a:srgbClr>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1B42C680-FFC0-42CB-826E-6D166DFA3473}"/>
                </a:ext>
              </a:extLst>
            </p:cNvPr>
            <p:cNvSpPr txBox="1">
              <a:spLocks/>
            </p:cNvSpPr>
            <p:nvPr/>
          </p:nvSpPr>
          <p:spPr>
            <a:xfrm>
              <a:off x="327157" y="6795314"/>
              <a:ext cx="2970949" cy="99825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100" dirty="0">
                  <a:solidFill>
                    <a:schemeClr val="tx1">
                      <a:lumMod val="85000"/>
                      <a:lumOff val="15000"/>
                    </a:schemeClr>
                  </a:solidFill>
                  <a:latin typeface="Segoe UI Semilight" panose="020B0402040204020203" pitchFamily="34" charset="0"/>
                  <a:cs typeface="Segoe UI Semilight" panose="020B0402040204020203" pitchFamily="34" charset="0"/>
                </a:rPr>
                <a:t>Mr. Yasser </a:t>
              </a:r>
              <a:r>
                <a:rPr lang="en-US" sz="1100" dirty="0" err="1">
                  <a:solidFill>
                    <a:schemeClr val="tx1">
                      <a:lumMod val="85000"/>
                      <a:lumOff val="15000"/>
                    </a:schemeClr>
                  </a:solidFill>
                  <a:latin typeface="Segoe UI Semilight" panose="020B0402040204020203" pitchFamily="34" charset="0"/>
                  <a:cs typeface="Segoe UI Semilight" panose="020B0402040204020203" pitchFamily="34" charset="0"/>
                </a:rPr>
                <a:t>AlHarbi</a:t>
              </a:r>
              <a:br>
                <a:rPr lang="en-US" sz="1100" dirty="0">
                  <a:solidFill>
                    <a:schemeClr val="tx1">
                      <a:lumMod val="85000"/>
                      <a:lumOff val="15000"/>
                    </a:schemeClr>
                  </a:solidFill>
                  <a:latin typeface="Segoe UI Semilight" panose="020B0402040204020203" pitchFamily="34" charset="0"/>
                  <a:cs typeface="Segoe UI Semilight" panose="020B0402040204020203" pitchFamily="34" charset="0"/>
                </a:rPr>
              </a:br>
              <a:r>
                <a:rPr lang="en-US" sz="1100" dirty="0">
                  <a:solidFill>
                    <a:schemeClr val="tx1">
                      <a:lumMod val="85000"/>
                      <a:lumOff val="15000"/>
                    </a:schemeClr>
                  </a:solidFill>
                  <a:latin typeface="Segoe UI Semilight" panose="020B0402040204020203" pitchFamily="34" charset="0"/>
                  <a:cs typeface="Segoe UI Semilight" panose="020B0402040204020203" pitchFamily="34" charset="0"/>
                </a:rPr>
                <a:t>King Khalid Award Program Supervisor</a:t>
              </a:r>
            </a:p>
            <a:p>
              <a:pPr algn="ctr" fontAlgn="base"/>
              <a:r>
                <a:rPr lang="de-CH" u="sng" dirty="0">
                  <a:hlinkClick r:id="rId8"/>
                </a:rPr>
                <a:t>y.alharbi@kkf.org.sa</a:t>
              </a:r>
              <a:r>
                <a:rPr lang="de-CH" dirty="0"/>
                <a:t> </a:t>
              </a:r>
              <a:endParaRPr lang="en-US" dirty="0"/>
            </a:p>
          </p:txBody>
        </p:sp>
        <p:sp>
          <p:nvSpPr>
            <p:cNvPr id="24" name="Content Placeholder 6">
              <a:extLst>
                <a:ext uri="{FF2B5EF4-FFF2-40B4-BE49-F238E27FC236}">
                  <a16:creationId xmlns:a16="http://schemas.microsoft.com/office/drawing/2014/main" id="{D0BF4A82-F1BC-45BF-855C-07F6285BD9E7}"/>
                </a:ext>
              </a:extLst>
            </p:cNvPr>
            <p:cNvSpPr txBox="1">
              <a:spLocks/>
            </p:cNvSpPr>
            <p:nvPr/>
          </p:nvSpPr>
          <p:spPr>
            <a:xfrm>
              <a:off x="4095825" y="6893341"/>
              <a:ext cx="3013576" cy="80220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100" dirty="0">
                  <a:solidFill>
                    <a:schemeClr val="tx1">
                      <a:lumMod val="85000"/>
                      <a:lumOff val="15000"/>
                    </a:schemeClr>
                  </a:solidFill>
                  <a:latin typeface="Segoe UI Semilight" panose="020B0402040204020203" pitchFamily="34" charset="0"/>
                  <a:cs typeface="Segoe UI Semilight" panose="020B0402040204020203" pitchFamily="34" charset="0"/>
                </a:rPr>
                <a:t>AccountAbility Representative</a:t>
              </a:r>
            </a:p>
            <a:p>
              <a:pPr algn="ctr" fontAlgn="base"/>
              <a:r>
                <a:rPr lang="en-GB" u="sng" dirty="0" err="1">
                  <a:hlinkClick r:id="rId9"/>
                </a:rPr>
                <a:t>kkf</a:t>
              </a:r>
              <a:r>
                <a:rPr lang="en-US" u="sng" dirty="0">
                  <a:hlinkClick r:id="rId9"/>
                </a:rPr>
                <a:t>@accountability.org</a:t>
              </a:r>
              <a:endParaRPr lang="en-US" dirty="0"/>
            </a:p>
          </p:txBody>
        </p:sp>
        <p:sp>
          <p:nvSpPr>
            <p:cNvPr id="18" name="Content Placeholder 6">
              <a:extLst>
                <a:ext uri="{FF2B5EF4-FFF2-40B4-BE49-F238E27FC236}">
                  <a16:creationId xmlns:a16="http://schemas.microsoft.com/office/drawing/2014/main" id="{9C05C4A5-8699-46D9-88D7-3B8FA46B2DCD}"/>
                </a:ext>
              </a:extLst>
            </p:cNvPr>
            <p:cNvSpPr txBox="1">
              <a:spLocks/>
            </p:cNvSpPr>
            <p:nvPr/>
          </p:nvSpPr>
          <p:spPr>
            <a:xfrm>
              <a:off x="2521023" y="6615691"/>
              <a:ext cx="2394512" cy="34039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algn="ctr"/>
              <a:r>
                <a:rPr lang="en-US" sz="1400" dirty="0">
                  <a:solidFill>
                    <a:srgbClr val="CF3E3B"/>
                  </a:solidFill>
                  <a:latin typeface="Segoe UI Semibold" panose="020B0702040204020203" pitchFamily="34" charset="0"/>
                  <a:cs typeface="Segoe UI Semibold" panose="020B0702040204020203" pitchFamily="34" charset="0"/>
                </a:rPr>
                <a:t>CONTACT INFORMATION</a:t>
              </a:r>
            </a:p>
          </p:txBody>
        </p:sp>
        <p:cxnSp>
          <p:nvCxnSpPr>
            <p:cNvPr id="25" name="Straight Connector 24">
              <a:extLst>
                <a:ext uri="{FF2B5EF4-FFF2-40B4-BE49-F238E27FC236}">
                  <a16:creationId xmlns:a16="http://schemas.microsoft.com/office/drawing/2014/main" id="{C46CF822-E5B7-4B9D-B2CF-E953702334B0}"/>
                </a:ext>
              </a:extLst>
            </p:cNvPr>
            <p:cNvCxnSpPr>
              <a:cxnSpLocks/>
            </p:cNvCxnSpPr>
            <p:nvPr/>
          </p:nvCxnSpPr>
          <p:spPr>
            <a:xfrm>
              <a:off x="0" y="6534208"/>
              <a:ext cx="7561593" cy="0"/>
            </a:xfrm>
            <a:prstGeom prst="line">
              <a:avLst/>
            </a:prstGeom>
            <a:ln w="9525">
              <a:solidFill>
                <a:srgbClr val="BC8E2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EFC3849-5A42-4E16-B3BB-45FF16A877E3}"/>
                </a:ext>
              </a:extLst>
            </p:cNvPr>
            <p:cNvCxnSpPr>
              <a:cxnSpLocks/>
            </p:cNvCxnSpPr>
            <p:nvPr/>
          </p:nvCxnSpPr>
          <p:spPr>
            <a:xfrm>
              <a:off x="0" y="7672029"/>
              <a:ext cx="7562850" cy="0"/>
            </a:xfrm>
            <a:prstGeom prst="line">
              <a:avLst/>
            </a:prstGeom>
            <a:ln w="9525">
              <a:solidFill>
                <a:srgbClr val="BC8E26"/>
              </a:solidFill>
              <a:prstDash val="sysDash"/>
            </a:ln>
            <a:effectLst/>
          </p:spPr>
          <p:style>
            <a:lnRef idx="2">
              <a:schemeClr val="accent1"/>
            </a:lnRef>
            <a:fillRef idx="0">
              <a:schemeClr val="accent1"/>
            </a:fillRef>
            <a:effectRef idx="1">
              <a:schemeClr val="accent1"/>
            </a:effectRef>
            <a:fontRef idx="minor">
              <a:schemeClr val="tx1"/>
            </a:fontRef>
          </p:style>
        </p:cxnSp>
      </p:grpSp>
      <p:pic>
        <p:nvPicPr>
          <p:cNvPr id="26" name="Google Shape;63;p13">
            <a:extLst>
              <a:ext uri="{FF2B5EF4-FFF2-40B4-BE49-F238E27FC236}">
                <a16:creationId xmlns:a16="http://schemas.microsoft.com/office/drawing/2014/main" id="{3A1B10D4-C887-4404-BDE5-231D4090411E}"/>
              </a:ext>
            </a:extLst>
          </p:cNvPr>
          <p:cNvPicPr/>
          <p:nvPr/>
        </p:nvPicPr>
        <p:blipFill>
          <a:blip r:embed="rId10" cstate="print">
            <a:alphaModFix/>
            <a:extLst>
              <a:ext uri="{28A0092B-C50C-407E-A947-70E740481C1C}">
                <a14:useLocalDpi xmlns:a14="http://schemas.microsoft.com/office/drawing/2010/main" val="0"/>
              </a:ext>
            </a:extLst>
          </a:blip>
          <a:stretch>
            <a:fillRect/>
          </a:stretch>
        </p:blipFill>
        <p:spPr>
          <a:xfrm>
            <a:off x="2896798" y="100456"/>
            <a:ext cx="1769254" cy="1616028"/>
          </a:xfrm>
          <a:prstGeom prst="rect">
            <a:avLst/>
          </a:prstGeom>
          <a:noFill/>
          <a:ln>
            <a:noFill/>
          </a:ln>
        </p:spPr>
      </p:pic>
      <p:sp>
        <p:nvSpPr>
          <p:cNvPr id="28" name="Google Shape;62;p13">
            <a:extLst>
              <a:ext uri="{FF2B5EF4-FFF2-40B4-BE49-F238E27FC236}">
                <a16:creationId xmlns:a16="http://schemas.microsoft.com/office/drawing/2014/main" id="{6DEA9E2E-4CCB-4DE9-8DA4-AA38E9AD5F1E}"/>
              </a:ext>
            </a:extLst>
          </p:cNvPr>
          <p:cNvSpPr/>
          <p:nvPr/>
        </p:nvSpPr>
        <p:spPr>
          <a:xfrm rot="16200000">
            <a:off x="3758566" y="155646"/>
            <a:ext cx="45719" cy="2926080"/>
          </a:xfrm>
          <a:prstGeom prst="rect">
            <a:avLst/>
          </a:prstGeom>
          <a:solidFill>
            <a:srgbClr val="0D3728"/>
          </a:solidFill>
          <a:ln w="9525" cap="flat" cmpd="sng">
            <a:solidFill>
              <a:srgbClr val="0D3728"/>
            </a:solidFill>
            <a:prstDash val="solid"/>
            <a:round/>
            <a:headEnd type="none" w="sm" len="sm"/>
            <a:tailEnd type="none" w="sm" len="sm"/>
          </a:ln>
        </p:spPr>
        <p:txBody>
          <a:bodyPr spcFirstLastPara="1" wrap="square" lIns="91425" tIns="91425" rIns="91425" bIns="91425" anchor="ctr" anchorCtr="0">
            <a:noAutofit/>
          </a:bodyPr>
          <a:lstStyle/>
          <a:p>
            <a:endParaRPr lang="en-US">
              <a:latin typeface="Sentinel Light" panose="02000000000000000000" pitchFamily="50" charset="0"/>
            </a:endParaRPr>
          </a:p>
        </p:txBody>
      </p:sp>
      <p:pic>
        <p:nvPicPr>
          <p:cNvPr id="29" name="Picture 28">
            <a:extLst>
              <a:ext uri="{FF2B5EF4-FFF2-40B4-BE49-F238E27FC236}">
                <a16:creationId xmlns:a16="http://schemas.microsoft.com/office/drawing/2014/main" id="{20097D21-0005-4C20-8B5A-F46EED9CAAB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8281"/>
          <a:stretch/>
        </p:blipFill>
        <p:spPr bwMode="auto">
          <a:xfrm>
            <a:off x="1509262" y="6445817"/>
            <a:ext cx="4593286" cy="2097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365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4FDD34C-2895-44DF-A1F4-6870566CBF67}">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ame_ar xmlns="e554f3db-dcca-490f-878b-d9cc36df9ee4" xsi:nil="true"/>
    <IsVisible xmlns="e554f3db-dcca-490f-878b-d9cc36df9ee4">true</IsVisib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B386E339384A45A9C51CDE565AA022" ma:contentTypeVersion="2" ma:contentTypeDescription="Create a new document." ma:contentTypeScope="" ma:versionID="5fa2d233cf45b00967338a83fb8cc37a">
  <xsd:schema xmlns:xsd="http://www.w3.org/2001/XMLSchema" xmlns:xs="http://www.w3.org/2001/XMLSchema" xmlns:p="http://schemas.microsoft.com/office/2006/metadata/properties" xmlns:ns2="e554f3db-dcca-490f-878b-d9cc36df9ee4" targetNamespace="http://schemas.microsoft.com/office/2006/metadata/properties" ma:root="true" ma:fieldsID="8eb7e666118870dfbd3c1a6e5915d6bb" ns2:_="">
    <xsd:import namespace="e554f3db-dcca-490f-878b-d9cc36df9ee4"/>
    <xsd:element name="properties">
      <xsd:complexType>
        <xsd:sequence>
          <xsd:element name="documentManagement">
            <xsd:complexType>
              <xsd:all>
                <xsd:element ref="ns2:Name_ar" minOccurs="0"/>
                <xsd:element ref="ns2:IsVisib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4f3db-dcca-490f-878b-d9cc36df9ee4" elementFormDefault="qualified">
    <xsd:import namespace="http://schemas.microsoft.com/office/2006/documentManagement/types"/>
    <xsd:import namespace="http://schemas.microsoft.com/office/infopath/2007/PartnerControls"/>
    <xsd:element name="Name_ar" ma:index="8" nillable="true" ma:displayName="Name_ar" ma:internalName="Name_ar">
      <xsd:simpleType>
        <xsd:restriction base="dms:Text">
          <xsd:maxLength value="255"/>
        </xsd:restriction>
      </xsd:simpleType>
    </xsd:element>
    <xsd:element name="IsVisible" ma:index="9" nillable="true" ma:displayName="IsVisible_en" ma:default="1" ma:internalName="IsVisibl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Name_e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5506BA-7259-4653-B90A-CB393FC5F544}"/>
</file>

<file path=customXml/itemProps2.xml><?xml version="1.0" encoding="utf-8"?>
<ds:datastoreItem xmlns:ds="http://schemas.openxmlformats.org/officeDocument/2006/customXml" ds:itemID="{139DD424-CDA4-4767-B61A-CEF683ED19A2}"/>
</file>

<file path=customXml/itemProps3.xml><?xml version="1.0" encoding="utf-8"?>
<ds:datastoreItem xmlns:ds="http://schemas.openxmlformats.org/officeDocument/2006/customXml" ds:itemID="{2EDE01CD-C4DF-4075-AC96-CEB232F65E38}"/>
</file>

<file path=docProps/app.xml><?xml version="1.0" encoding="utf-8"?>
<Properties xmlns="http://schemas.openxmlformats.org/officeDocument/2006/extended-properties" xmlns:vt="http://schemas.openxmlformats.org/officeDocument/2006/docPropsVTypes">
  <TotalTime>7344</TotalTime>
  <Words>951</Words>
  <Application>Microsoft Office PowerPoint</Application>
  <PresentationFormat>Custom</PresentationFormat>
  <Paragraphs>104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Segoe UI Semibold</vt:lpstr>
      <vt:lpstr>Segoe UI Semilight</vt:lpstr>
      <vt:lpstr>Sentinel Light</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Jess Sokolow</cp:lastModifiedBy>
  <cp:revision>159</cp:revision>
  <cp:lastPrinted>2018-03-02T16:01:39Z</cp:lastPrinted>
  <dcterms:created xsi:type="dcterms:W3CDTF">2018-01-29T11:00:34Z</dcterms:created>
  <dcterms:modified xsi:type="dcterms:W3CDTF">2020-02-11T01:19:25Z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0x01010016B386E339384A45A9C51CDE565AA022</vt:lpwstr>
  </property>
</Properties>
</file>